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9.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 id="2147484241" r:id="rId2"/>
    <p:sldMasterId id="2147484243" r:id="rId3"/>
    <p:sldMasterId id="2147484245" r:id="rId4"/>
    <p:sldMasterId id="2147484247" r:id="rId5"/>
    <p:sldMasterId id="2147484249" r:id="rId6"/>
    <p:sldMasterId id="2147484251" r:id="rId7"/>
    <p:sldMasterId id="2147484253" r:id="rId8"/>
    <p:sldMasterId id="2147484256" r:id="rId9"/>
    <p:sldMasterId id="2147484265" r:id="rId10"/>
  </p:sldMasterIdLst>
  <p:notesMasterIdLst>
    <p:notesMasterId r:id="rId62"/>
  </p:notesMasterIdLst>
  <p:handoutMasterIdLst>
    <p:handoutMasterId r:id="rId63"/>
  </p:handoutMasterIdLst>
  <p:sldIdLst>
    <p:sldId id="302" r:id="rId11"/>
    <p:sldId id="360" r:id="rId12"/>
    <p:sldId id="303" r:id="rId13"/>
    <p:sldId id="304" r:id="rId14"/>
    <p:sldId id="305" r:id="rId15"/>
    <p:sldId id="306" r:id="rId16"/>
    <p:sldId id="307" r:id="rId17"/>
    <p:sldId id="308" r:id="rId18"/>
    <p:sldId id="351" r:id="rId19"/>
    <p:sldId id="348" r:id="rId20"/>
    <p:sldId id="312" r:id="rId21"/>
    <p:sldId id="310" r:id="rId22"/>
    <p:sldId id="340" r:id="rId23"/>
    <p:sldId id="350" r:id="rId24"/>
    <p:sldId id="341" r:id="rId25"/>
    <p:sldId id="362" r:id="rId26"/>
    <p:sldId id="363" r:id="rId27"/>
    <p:sldId id="364" r:id="rId28"/>
    <p:sldId id="365" r:id="rId29"/>
    <p:sldId id="366" r:id="rId30"/>
    <p:sldId id="367" r:id="rId31"/>
    <p:sldId id="368" r:id="rId32"/>
    <p:sldId id="352" r:id="rId33"/>
    <p:sldId id="313" r:id="rId34"/>
    <p:sldId id="349" r:id="rId35"/>
    <p:sldId id="314" r:id="rId36"/>
    <p:sldId id="343" r:id="rId37"/>
    <p:sldId id="359" r:id="rId38"/>
    <p:sldId id="354" r:id="rId39"/>
    <p:sldId id="344" r:id="rId40"/>
    <p:sldId id="369" r:id="rId41"/>
    <p:sldId id="370" r:id="rId42"/>
    <p:sldId id="383" r:id="rId43"/>
    <p:sldId id="384" r:id="rId44"/>
    <p:sldId id="385" r:id="rId45"/>
    <p:sldId id="386" r:id="rId46"/>
    <p:sldId id="353" r:id="rId47"/>
    <p:sldId id="356" r:id="rId48"/>
    <p:sldId id="317" r:id="rId49"/>
    <p:sldId id="357" r:id="rId50"/>
    <p:sldId id="358" r:id="rId51"/>
    <p:sldId id="355" r:id="rId52"/>
    <p:sldId id="345" r:id="rId53"/>
    <p:sldId id="375" r:id="rId54"/>
    <p:sldId id="376" r:id="rId55"/>
    <p:sldId id="377" r:id="rId56"/>
    <p:sldId id="378" r:id="rId57"/>
    <p:sldId id="379" r:id="rId58"/>
    <p:sldId id="380" r:id="rId59"/>
    <p:sldId id="381" r:id="rId60"/>
    <p:sldId id="346" r:id="rId6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aley, Sarah (RGT)" initials="MS(" lastIdx="12" clrIdx="0">
    <p:extLst>
      <p:ext uri="{19B8F6BF-5375-455C-9EA6-DF929625EA0E}">
        <p15:presenceInfo xmlns:p15="http://schemas.microsoft.com/office/powerpoint/2012/main" userId="S-1-5-21-875326689-928589111-1252796590-151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7302"/>
    <a:srgbClr val="FEAF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80000" autoAdjust="0"/>
  </p:normalViewPr>
  <p:slideViewPr>
    <p:cSldViewPr>
      <p:cViewPr varScale="1">
        <p:scale>
          <a:sx n="86" d="100"/>
          <a:sy n="86" d="100"/>
        </p:scale>
        <p:origin x="223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1" d="100"/>
          <a:sy n="81" d="100"/>
        </p:scale>
        <p:origin x="385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dhe-fps-ash-001.doe.mass.edu\users\mdelci\mdelci's%20Documents\Dev%20Math%20and%20English%20Trends%20for%20Pat_1%2010%201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he-fps-ash-001.doe.mass.edu\users\mdelci\mdelci's%20Documents\Dev%20Math%20and%20English%20Trends%20for%20Pat_1%2010%2018.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Percent of First-time</a:t>
            </a:r>
            <a:r>
              <a:rPr lang="en-US" baseline="0"/>
              <a:t> Students Enrolling in Developmental Math</a:t>
            </a:r>
            <a:endParaRPr lang="en-US"/>
          </a:p>
        </c:rich>
      </c:tx>
      <c:layout/>
      <c:overlay val="0"/>
      <c:spPr>
        <a:noFill/>
        <a:ln>
          <a:noFill/>
        </a:ln>
        <a:effectLst/>
      </c:spPr>
    </c:title>
    <c:autoTitleDeleted val="0"/>
    <c:plotArea>
      <c:layout/>
      <c:lineChart>
        <c:grouping val="standard"/>
        <c:varyColors val="0"/>
        <c:ser>
          <c:idx val="0"/>
          <c:order val="0"/>
          <c:tx>
            <c:strRef>
              <c:f>'Fall 2010-2017 (2)'!$B$41</c:f>
              <c:strCache>
                <c:ptCount val="1"/>
                <c:pt idx="0">
                  <c:v>University of Massachusetts</c:v>
                </c:pt>
              </c:strCache>
            </c:strRef>
          </c:tx>
          <c:spPr>
            <a:ln w="28575" cap="rnd">
              <a:solidFill>
                <a:schemeClr val="accent1"/>
              </a:solidFill>
              <a:round/>
            </a:ln>
            <a:effectLst/>
          </c:spPr>
          <c:marker>
            <c:symbol val="none"/>
          </c:marker>
          <c:cat>
            <c:numRef>
              <c:f>'Fall 2010-2017 (2)'!$C$40:$J$40</c:f>
              <c:numCache>
                <c:formatCode>General</c:formatCode>
                <c:ptCount val="8"/>
                <c:pt idx="0">
                  <c:v>2010</c:v>
                </c:pt>
                <c:pt idx="1">
                  <c:v>2011</c:v>
                </c:pt>
                <c:pt idx="2">
                  <c:v>2012</c:v>
                </c:pt>
                <c:pt idx="3">
                  <c:v>2013</c:v>
                </c:pt>
                <c:pt idx="4">
                  <c:v>2014</c:v>
                </c:pt>
                <c:pt idx="5">
                  <c:v>2015</c:v>
                </c:pt>
                <c:pt idx="6">
                  <c:v>2016</c:v>
                </c:pt>
                <c:pt idx="7">
                  <c:v>2017</c:v>
                </c:pt>
              </c:numCache>
            </c:numRef>
          </c:cat>
          <c:val>
            <c:numRef>
              <c:f>'Fall 2010-2017 (2)'!$C$41:$J$41</c:f>
              <c:numCache>
                <c:formatCode>0.0%</c:formatCode>
                <c:ptCount val="8"/>
                <c:pt idx="0">
                  <c:v>5.3904782944880186E-2</c:v>
                </c:pt>
                <c:pt idx="1">
                  <c:v>4.8032534622994116E-2</c:v>
                </c:pt>
                <c:pt idx="2">
                  <c:v>4.6029281277728484E-2</c:v>
                </c:pt>
                <c:pt idx="3">
                  <c:v>4.3511120708270352E-2</c:v>
                </c:pt>
                <c:pt idx="4">
                  <c:v>3.1332979288369672E-2</c:v>
                </c:pt>
                <c:pt idx="5">
                  <c:v>1.3128639491794599E-2</c:v>
                </c:pt>
                <c:pt idx="6">
                  <c:v>1.3130029648454066E-2</c:v>
                </c:pt>
                <c:pt idx="7">
                  <c:v>1.2337080887473878E-2</c:v>
                </c:pt>
              </c:numCache>
            </c:numRef>
          </c:val>
          <c:smooth val="0"/>
        </c:ser>
        <c:ser>
          <c:idx val="1"/>
          <c:order val="1"/>
          <c:tx>
            <c:strRef>
              <c:f>'Fall 2010-2017 (2)'!$B$42</c:f>
              <c:strCache>
                <c:ptCount val="1"/>
                <c:pt idx="0">
                  <c:v>State Universities</c:v>
                </c:pt>
              </c:strCache>
            </c:strRef>
          </c:tx>
          <c:spPr>
            <a:ln w="28575" cap="rnd">
              <a:solidFill>
                <a:schemeClr val="accent2"/>
              </a:solidFill>
              <a:round/>
            </a:ln>
            <a:effectLst/>
          </c:spPr>
          <c:marker>
            <c:symbol val="none"/>
          </c:marker>
          <c:cat>
            <c:numRef>
              <c:f>'Fall 2010-2017 (2)'!$C$40:$J$40</c:f>
              <c:numCache>
                <c:formatCode>General</c:formatCode>
                <c:ptCount val="8"/>
                <c:pt idx="0">
                  <c:v>2010</c:v>
                </c:pt>
                <c:pt idx="1">
                  <c:v>2011</c:v>
                </c:pt>
                <c:pt idx="2">
                  <c:v>2012</c:v>
                </c:pt>
                <c:pt idx="3">
                  <c:v>2013</c:v>
                </c:pt>
                <c:pt idx="4">
                  <c:v>2014</c:v>
                </c:pt>
                <c:pt idx="5">
                  <c:v>2015</c:v>
                </c:pt>
                <c:pt idx="6">
                  <c:v>2016</c:v>
                </c:pt>
                <c:pt idx="7">
                  <c:v>2017</c:v>
                </c:pt>
              </c:numCache>
            </c:numRef>
          </c:cat>
          <c:val>
            <c:numRef>
              <c:f>'Fall 2010-2017 (2)'!$C$42:$J$42</c:f>
              <c:numCache>
                <c:formatCode>0.0%</c:formatCode>
                <c:ptCount val="8"/>
                <c:pt idx="0">
                  <c:v>0.18047639924009953</c:v>
                </c:pt>
                <c:pt idx="1">
                  <c:v>0.17247336596602378</c:v>
                </c:pt>
                <c:pt idx="2">
                  <c:v>0.18596542205433703</c:v>
                </c:pt>
                <c:pt idx="3">
                  <c:v>0.16070438158624545</c:v>
                </c:pt>
                <c:pt idx="4">
                  <c:v>0.1524651291258115</c:v>
                </c:pt>
                <c:pt idx="5">
                  <c:v>0.16812346353455337</c:v>
                </c:pt>
                <c:pt idx="6">
                  <c:v>0.14082705698451037</c:v>
                </c:pt>
                <c:pt idx="7">
                  <c:v>0.12818359921634467</c:v>
                </c:pt>
              </c:numCache>
            </c:numRef>
          </c:val>
          <c:smooth val="0"/>
        </c:ser>
        <c:ser>
          <c:idx val="2"/>
          <c:order val="2"/>
          <c:tx>
            <c:strRef>
              <c:f>'Fall 2010-2017 (2)'!$B$43</c:f>
              <c:strCache>
                <c:ptCount val="1"/>
                <c:pt idx="0">
                  <c:v>Community Colleges</c:v>
                </c:pt>
              </c:strCache>
            </c:strRef>
          </c:tx>
          <c:spPr>
            <a:ln w="28575" cap="rnd">
              <a:solidFill>
                <a:schemeClr val="accent4"/>
              </a:solidFill>
              <a:round/>
            </a:ln>
            <a:effectLst/>
          </c:spPr>
          <c:marker>
            <c:symbol val="none"/>
          </c:marker>
          <c:cat>
            <c:numRef>
              <c:f>'Fall 2010-2017 (2)'!$C$40:$J$40</c:f>
              <c:numCache>
                <c:formatCode>General</c:formatCode>
                <c:ptCount val="8"/>
                <c:pt idx="0">
                  <c:v>2010</c:v>
                </c:pt>
                <c:pt idx="1">
                  <c:v>2011</c:v>
                </c:pt>
                <c:pt idx="2">
                  <c:v>2012</c:v>
                </c:pt>
                <c:pt idx="3">
                  <c:v>2013</c:v>
                </c:pt>
                <c:pt idx="4">
                  <c:v>2014</c:v>
                </c:pt>
                <c:pt idx="5">
                  <c:v>2015</c:v>
                </c:pt>
                <c:pt idx="6">
                  <c:v>2016</c:v>
                </c:pt>
                <c:pt idx="7">
                  <c:v>2017</c:v>
                </c:pt>
              </c:numCache>
            </c:numRef>
          </c:cat>
          <c:val>
            <c:numRef>
              <c:f>'Fall 2010-2017 (2)'!$C$43:$J$43</c:f>
              <c:numCache>
                <c:formatCode>0.0%</c:formatCode>
                <c:ptCount val="8"/>
                <c:pt idx="0">
                  <c:v>0.47435172088637434</c:v>
                </c:pt>
                <c:pt idx="1">
                  <c:v>0.49166012558869732</c:v>
                </c:pt>
                <c:pt idx="2">
                  <c:v>0.48451981857621784</c:v>
                </c:pt>
                <c:pt idx="3">
                  <c:v>0.49097651421508087</c:v>
                </c:pt>
                <c:pt idx="4">
                  <c:v>0.45708846702977168</c:v>
                </c:pt>
                <c:pt idx="5">
                  <c:v>0.44054842473745637</c:v>
                </c:pt>
                <c:pt idx="6">
                  <c:v>0.42890809112333106</c:v>
                </c:pt>
                <c:pt idx="7">
                  <c:v>0.39973423532254215</c:v>
                </c:pt>
              </c:numCache>
            </c:numRef>
          </c:val>
          <c:smooth val="0"/>
        </c:ser>
        <c:dLbls>
          <c:showLegendKey val="0"/>
          <c:showVal val="0"/>
          <c:showCatName val="0"/>
          <c:showSerName val="0"/>
          <c:showPercent val="0"/>
          <c:showBubbleSize val="0"/>
        </c:dLbls>
        <c:smooth val="0"/>
        <c:axId val="329434432"/>
        <c:axId val="332503216"/>
      </c:lineChart>
      <c:catAx>
        <c:axId val="329434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2503216"/>
        <c:crosses val="autoZero"/>
        <c:auto val="1"/>
        <c:lblAlgn val="ctr"/>
        <c:lblOffset val="100"/>
        <c:noMultiLvlLbl val="0"/>
      </c:catAx>
      <c:valAx>
        <c:axId val="332503216"/>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94344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Percent of First-time</a:t>
            </a:r>
            <a:r>
              <a:rPr lang="en-US" baseline="0"/>
              <a:t> Students Enrolling in Developmental English</a:t>
            </a:r>
            <a:endParaRPr lang="en-US"/>
          </a:p>
        </c:rich>
      </c:tx>
      <c:layout/>
      <c:overlay val="0"/>
      <c:spPr>
        <a:noFill/>
        <a:ln>
          <a:noFill/>
        </a:ln>
        <a:effectLst/>
      </c:spPr>
    </c:title>
    <c:autoTitleDeleted val="0"/>
    <c:plotArea>
      <c:layout/>
      <c:lineChart>
        <c:grouping val="standard"/>
        <c:varyColors val="0"/>
        <c:ser>
          <c:idx val="1"/>
          <c:order val="1"/>
          <c:tx>
            <c:strRef>
              <c:f>'Fall 2010-2017 (2)'!$B$70</c:f>
              <c:strCache>
                <c:ptCount val="1"/>
                <c:pt idx="0">
                  <c:v>University of Massachusetts</c:v>
                </c:pt>
              </c:strCache>
            </c:strRef>
          </c:tx>
          <c:spPr>
            <a:ln w="28575" cap="rnd">
              <a:solidFill>
                <a:schemeClr val="accent2"/>
              </a:solidFill>
              <a:round/>
            </a:ln>
            <a:effectLst/>
          </c:spPr>
          <c:marker>
            <c:symbol val="none"/>
          </c:marker>
          <c:cat>
            <c:numRef>
              <c:f>'Fall 2010-2017 (2)'!$C$69:$J$69</c:f>
              <c:numCache>
                <c:formatCode>General</c:formatCode>
                <c:ptCount val="8"/>
                <c:pt idx="0">
                  <c:v>2010</c:v>
                </c:pt>
                <c:pt idx="1">
                  <c:v>2011</c:v>
                </c:pt>
                <c:pt idx="2">
                  <c:v>2012</c:v>
                </c:pt>
                <c:pt idx="3">
                  <c:v>2013</c:v>
                </c:pt>
                <c:pt idx="4">
                  <c:v>2014</c:v>
                </c:pt>
                <c:pt idx="5">
                  <c:v>2015</c:v>
                </c:pt>
                <c:pt idx="6">
                  <c:v>2016</c:v>
                </c:pt>
                <c:pt idx="7">
                  <c:v>2017</c:v>
                </c:pt>
              </c:numCache>
            </c:numRef>
          </c:cat>
          <c:val>
            <c:numRef>
              <c:f>'Fall 2010-2017 (2)'!$C$70:$J$70</c:f>
              <c:numCache>
                <c:formatCode>0.0%</c:formatCode>
                <c:ptCount val="8"/>
                <c:pt idx="0">
                  <c:v>5.5230310394344416E-2</c:v>
                </c:pt>
                <c:pt idx="1">
                  <c:v>2.3961310178061152E-2</c:v>
                </c:pt>
                <c:pt idx="2">
                  <c:v>1.9964507542147326E-2</c:v>
                </c:pt>
                <c:pt idx="3">
                  <c:v>7.0179226948823238E-3</c:v>
                </c:pt>
                <c:pt idx="4">
                  <c:v>4.1423260754115815E-3</c:v>
                </c:pt>
                <c:pt idx="5">
                  <c:v>1.9057702488088949E-3</c:v>
                </c:pt>
                <c:pt idx="6">
                  <c:v>5.8238034731046256E-3</c:v>
                </c:pt>
                <c:pt idx="7">
                  <c:v>4.0000000000000044E-3</c:v>
                </c:pt>
              </c:numCache>
            </c:numRef>
          </c:val>
          <c:smooth val="0"/>
        </c:ser>
        <c:ser>
          <c:idx val="2"/>
          <c:order val="2"/>
          <c:tx>
            <c:strRef>
              <c:f>'Fall 2010-2017 (2)'!$B$71</c:f>
              <c:strCache>
                <c:ptCount val="1"/>
                <c:pt idx="0">
                  <c:v>State Universities</c:v>
                </c:pt>
              </c:strCache>
            </c:strRef>
          </c:tx>
          <c:spPr>
            <a:ln w="28575" cap="rnd">
              <a:solidFill>
                <a:schemeClr val="accent3"/>
              </a:solidFill>
              <a:round/>
            </a:ln>
            <a:effectLst/>
          </c:spPr>
          <c:marker>
            <c:symbol val="none"/>
          </c:marker>
          <c:cat>
            <c:numRef>
              <c:f>'Fall 2010-2017 (2)'!$C$69:$J$69</c:f>
              <c:numCache>
                <c:formatCode>General</c:formatCode>
                <c:ptCount val="8"/>
                <c:pt idx="0">
                  <c:v>2010</c:v>
                </c:pt>
                <c:pt idx="1">
                  <c:v>2011</c:v>
                </c:pt>
                <c:pt idx="2">
                  <c:v>2012</c:v>
                </c:pt>
                <c:pt idx="3">
                  <c:v>2013</c:v>
                </c:pt>
                <c:pt idx="4">
                  <c:v>2014</c:v>
                </c:pt>
                <c:pt idx="5">
                  <c:v>2015</c:v>
                </c:pt>
                <c:pt idx="6">
                  <c:v>2016</c:v>
                </c:pt>
                <c:pt idx="7">
                  <c:v>2017</c:v>
                </c:pt>
              </c:numCache>
            </c:numRef>
          </c:cat>
          <c:val>
            <c:numRef>
              <c:f>'Fall 2010-2017 (2)'!$C$71:$J$71</c:f>
              <c:numCache>
                <c:formatCode>0.0%</c:formatCode>
                <c:ptCount val="8"/>
                <c:pt idx="0">
                  <c:v>6.0645915534122456E-2</c:v>
                </c:pt>
                <c:pt idx="1">
                  <c:v>4.7653325655053272E-2</c:v>
                </c:pt>
                <c:pt idx="2">
                  <c:v>3.2398663373528987E-2</c:v>
                </c:pt>
                <c:pt idx="3">
                  <c:v>6.0177481974487017E-2</c:v>
                </c:pt>
                <c:pt idx="4">
                  <c:v>6.1593702527275238E-2</c:v>
                </c:pt>
                <c:pt idx="5">
                  <c:v>5.3947009013930632E-2</c:v>
                </c:pt>
                <c:pt idx="6">
                  <c:v>3.538439675998295E-2</c:v>
                </c:pt>
                <c:pt idx="7">
                  <c:v>2.6728239574587181E-2</c:v>
                </c:pt>
              </c:numCache>
            </c:numRef>
          </c:val>
          <c:smooth val="0"/>
        </c:ser>
        <c:ser>
          <c:idx val="3"/>
          <c:order val="3"/>
          <c:tx>
            <c:strRef>
              <c:f>'Fall 2010-2017 (2)'!$B$72</c:f>
              <c:strCache>
                <c:ptCount val="1"/>
                <c:pt idx="0">
                  <c:v>Community Colleges</c:v>
                </c:pt>
              </c:strCache>
            </c:strRef>
          </c:tx>
          <c:spPr>
            <a:ln w="28575" cap="rnd">
              <a:solidFill>
                <a:schemeClr val="accent4"/>
              </a:solidFill>
              <a:round/>
            </a:ln>
            <a:effectLst/>
          </c:spPr>
          <c:marker>
            <c:symbol val="none"/>
          </c:marker>
          <c:cat>
            <c:numRef>
              <c:f>'Fall 2010-2017 (2)'!$C$69:$J$69</c:f>
              <c:numCache>
                <c:formatCode>General</c:formatCode>
                <c:ptCount val="8"/>
                <c:pt idx="0">
                  <c:v>2010</c:v>
                </c:pt>
                <c:pt idx="1">
                  <c:v>2011</c:v>
                </c:pt>
                <c:pt idx="2">
                  <c:v>2012</c:v>
                </c:pt>
                <c:pt idx="3">
                  <c:v>2013</c:v>
                </c:pt>
                <c:pt idx="4">
                  <c:v>2014</c:v>
                </c:pt>
                <c:pt idx="5">
                  <c:v>2015</c:v>
                </c:pt>
                <c:pt idx="6">
                  <c:v>2016</c:v>
                </c:pt>
                <c:pt idx="7">
                  <c:v>2017</c:v>
                </c:pt>
              </c:numCache>
            </c:numRef>
          </c:cat>
          <c:val>
            <c:numRef>
              <c:f>'Fall 2010-2017 (2)'!$C$72:$J$72</c:f>
              <c:numCache>
                <c:formatCode>0.0%</c:formatCode>
                <c:ptCount val="8"/>
                <c:pt idx="0">
                  <c:v>0.3122112211221123</c:v>
                </c:pt>
                <c:pt idx="1">
                  <c:v>0.32623626373626408</c:v>
                </c:pt>
                <c:pt idx="2">
                  <c:v>0.33479589824492245</c:v>
                </c:pt>
                <c:pt idx="3">
                  <c:v>0.32835599505562496</c:v>
                </c:pt>
                <c:pt idx="4">
                  <c:v>0.32425572418169318</c:v>
                </c:pt>
                <c:pt idx="5">
                  <c:v>0.3182030338389733</c:v>
                </c:pt>
                <c:pt idx="6">
                  <c:v>0.3187503776663243</c:v>
                </c:pt>
                <c:pt idx="7">
                  <c:v>0.26600000000000001</c:v>
                </c:pt>
              </c:numCache>
            </c:numRef>
          </c:val>
          <c:smooth val="0"/>
        </c:ser>
        <c:dLbls>
          <c:showLegendKey val="0"/>
          <c:showVal val="0"/>
          <c:showCatName val="0"/>
          <c:showSerName val="0"/>
          <c:showPercent val="0"/>
          <c:showBubbleSize val="0"/>
        </c:dLbls>
        <c:smooth val="0"/>
        <c:axId val="222510072"/>
        <c:axId val="332645200"/>
        <c:extLst>
          <c:ext xmlns:c15="http://schemas.microsoft.com/office/drawing/2012/chart" uri="{02D57815-91ED-43cb-92C2-25804820EDAC}">
            <c15:filteredLineSeries>
              <c15:ser>
                <c:idx val="0"/>
                <c:order val="0"/>
                <c:tx>
                  <c:strRef>
                    <c:extLst>
                      <c:ext uri="{02D57815-91ED-43cb-92C2-25804820EDAC}">
                        <c15:formulaRef>
                          <c15:sqref>'Fall 2010-2017 (2)'!$B$69</c15:sqref>
                        </c15:formulaRef>
                      </c:ext>
                    </c:extLst>
                    <c:strCache>
                      <c:ptCount val="1"/>
                      <c:pt idx="0">
                        <c:v>Institution</c:v>
                      </c:pt>
                    </c:strCache>
                  </c:strRef>
                </c:tx>
                <c:spPr>
                  <a:ln w="28575" cap="rnd">
                    <a:solidFill>
                      <a:schemeClr val="accent1"/>
                    </a:solidFill>
                    <a:round/>
                  </a:ln>
                  <a:effectLst/>
                </c:spPr>
                <c:marker>
                  <c:symbol val="none"/>
                </c:marker>
                <c:cat>
                  <c:numRef>
                    <c:extLst>
                      <c:ext uri="{02D57815-91ED-43cb-92C2-25804820EDAC}">
                        <c15:formulaRef>
                          <c15:sqref>'Fall 2010-2017 (2)'!$C$69:$J$69</c15:sqref>
                        </c15:formulaRef>
                      </c:ext>
                    </c:extLst>
                    <c:numCache>
                      <c:formatCode>General</c:formatCode>
                      <c:ptCount val="8"/>
                      <c:pt idx="0">
                        <c:v>2010</c:v>
                      </c:pt>
                      <c:pt idx="1">
                        <c:v>2011</c:v>
                      </c:pt>
                      <c:pt idx="2">
                        <c:v>2012</c:v>
                      </c:pt>
                      <c:pt idx="3">
                        <c:v>2013</c:v>
                      </c:pt>
                      <c:pt idx="4">
                        <c:v>2014</c:v>
                      </c:pt>
                      <c:pt idx="5">
                        <c:v>2015</c:v>
                      </c:pt>
                      <c:pt idx="6">
                        <c:v>2016</c:v>
                      </c:pt>
                      <c:pt idx="7">
                        <c:v>2017</c:v>
                      </c:pt>
                    </c:numCache>
                  </c:numRef>
                </c:cat>
                <c:val>
                  <c:numRef>
                    <c:extLst>
                      <c:ext uri="{02D57815-91ED-43cb-92C2-25804820EDAC}">
                        <c15:formulaRef>
                          <c15:sqref>'Fall 2010-2017 (2)'!$C$69:$J$69</c15:sqref>
                        </c15:formulaRef>
                      </c:ext>
                    </c:extLst>
                    <c:numCache>
                      <c:formatCode>General</c:formatCode>
                      <c:ptCount val="8"/>
                      <c:pt idx="0">
                        <c:v>2010</c:v>
                      </c:pt>
                      <c:pt idx="1">
                        <c:v>2011</c:v>
                      </c:pt>
                      <c:pt idx="2">
                        <c:v>2012</c:v>
                      </c:pt>
                      <c:pt idx="3">
                        <c:v>2013</c:v>
                      </c:pt>
                      <c:pt idx="4">
                        <c:v>2014</c:v>
                      </c:pt>
                      <c:pt idx="5">
                        <c:v>2015</c:v>
                      </c:pt>
                      <c:pt idx="6">
                        <c:v>2016</c:v>
                      </c:pt>
                      <c:pt idx="7">
                        <c:v>2017</c:v>
                      </c:pt>
                    </c:numCache>
                  </c:numRef>
                </c:val>
                <c:smooth val="0"/>
              </c15:ser>
            </c15:filteredLineSeries>
          </c:ext>
        </c:extLst>
      </c:lineChart>
      <c:catAx>
        <c:axId val="222510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2645200"/>
        <c:crosses val="autoZero"/>
        <c:auto val="1"/>
        <c:lblAlgn val="ctr"/>
        <c:lblOffset val="100"/>
        <c:noMultiLvlLbl val="0"/>
      </c:catAx>
      <c:valAx>
        <c:axId val="332645200"/>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2510072"/>
        <c:crosses val="autoZero"/>
        <c:crossBetween val="between"/>
        <c:majorUnit val="0.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Fall </a:t>
            </a:r>
            <a:r>
              <a:rPr lang="en-US" b="1" dirty="0" smtClean="0"/>
              <a:t>2016 </a:t>
            </a:r>
          </a:p>
          <a:p>
            <a:pPr>
              <a:defRPr/>
            </a:pPr>
            <a:r>
              <a:rPr lang="en-US" b="1" dirty="0" smtClean="0"/>
              <a:t>Students</a:t>
            </a:r>
            <a:r>
              <a:rPr lang="en-US" b="1" baseline="0" dirty="0" smtClean="0"/>
              <a:t> in ENG 060</a:t>
            </a:r>
            <a:endParaRPr lang="en-US" b="1" dirty="0" smtClean="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Fall 2016</c:v>
                </c:pt>
              </c:strCache>
            </c:strRef>
          </c:tx>
          <c:dPt>
            <c:idx val="0"/>
            <c:bubble3D val="0"/>
            <c:spPr>
              <a:solidFill>
                <a:schemeClr val="accent1"/>
              </a:solidFill>
              <a:ln w="19050">
                <a:solidFill>
                  <a:schemeClr val="lt1"/>
                </a:solidFill>
              </a:ln>
              <a:effectLst/>
            </c:spPr>
          </c:dPt>
          <c:dPt>
            <c:idx val="1"/>
            <c:bubble3D val="0"/>
            <c:spPr>
              <a:solidFill>
                <a:schemeClr val="accent3"/>
              </a:solidFill>
              <a:ln w="19050">
                <a:solidFill>
                  <a:schemeClr val="lt1"/>
                </a:solidFill>
              </a:ln>
              <a:effectLst/>
            </c:spPr>
          </c:dPt>
          <c:dLbls>
            <c:dLbl>
              <c:idx val="0"/>
              <c:layout>
                <c:manualLayout>
                  <c:x val="-0.20746432832259606"/>
                  <c:y val="-0.1630030099124489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b="1" dirty="0" smtClean="0">
                        <a:solidFill>
                          <a:srgbClr val="FFFF00"/>
                        </a:solidFill>
                      </a:rPr>
                      <a:t>79.7% Retained</a:t>
                    </a:r>
                  </a:p>
                  <a:p>
                    <a:pPr>
                      <a:defRPr/>
                    </a:pPr>
                    <a:endParaRPr lang="en-US"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5618181818181817"/>
                      <c:h val="9.8070728077040273E-2"/>
                    </c:manualLayout>
                  </c15:layout>
                </c:ext>
              </c:extLst>
            </c:dLbl>
            <c:dLbl>
              <c:idx val="1"/>
              <c:layout/>
              <c:tx>
                <c:rich>
                  <a:bodyPr/>
                  <a:lstStyle/>
                  <a:p>
                    <a:r>
                      <a:rPr lang="en-US" b="1" dirty="0" smtClean="0">
                        <a:solidFill>
                          <a:srgbClr val="C00000"/>
                        </a:solidFill>
                      </a:rPr>
                      <a:t>20.3% Withdrew</a:t>
                    </a:r>
                    <a:endParaRPr lang="en-US" b="1" dirty="0">
                      <a:solidFill>
                        <a:srgbClr val="C00000"/>
                      </a:solidFill>
                    </a:endParaRPr>
                  </a:p>
                </c:rich>
              </c:tx>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Retained</c:v>
                </c:pt>
                <c:pt idx="1">
                  <c:v>Withdrew</c:v>
                </c:pt>
              </c:strCache>
            </c:strRef>
          </c:cat>
          <c:val>
            <c:numRef>
              <c:f>Sheet1!$B$2:$B$3</c:f>
              <c:numCache>
                <c:formatCode>General</c:formatCode>
                <c:ptCount val="2"/>
                <c:pt idx="0">
                  <c:v>79.7</c:v>
                </c:pt>
                <c:pt idx="1">
                  <c:v>20.3</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Fall </a:t>
            </a:r>
            <a:r>
              <a:rPr lang="en-US" b="1" dirty="0" smtClean="0"/>
              <a:t>2017</a:t>
            </a:r>
          </a:p>
          <a:p>
            <a:pPr>
              <a:defRPr/>
            </a:pPr>
            <a:r>
              <a:rPr lang="en-US" b="1" dirty="0" smtClean="0"/>
              <a:t>Students</a:t>
            </a:r>
            <a:r>
              <a:rPr lang="en-US" b="1" baseline="0" dirty="0" smtClean="0"/>
              <a:t> in ENG 090</a:t>
            </a:r>
            <a:endParaRPr lang="en-US" b="1"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Fall 2017</c:v>
                </c:pt>
              </c:strCache>
            </c:strRef>
          </c:tx>
          <c:dPt>
            <c:idx val="0"/>
            <c:bubble3D val="0"/>
            <c:spPr>
              <a:solidFill>
                <a:schemeClr val="accent1"/>
              </a:solidFill>
              <a:ln w="19050">
                <a:solidFill>
                  <a:schemeClr val="lt1"/>
                </a:solidFill>
              </a:ln>
              <a:effectLst/>
            </c:spPr>
          </c:dPt>
          <c:dPt>
            <c:idx val="1"/>
            <c:bubble3D val="0"/>
            <c:spPr>
              <a:solidFill>
                <a:schemeClr val="accent3"/>
              </a:solidFill>
              <a:ln w="19050">
                <a:solidFill>
                  <a:schemeClr val="lt1"/>
                </a:solidFill>
              </a:ln>
              <a:effectLst/>
            </c:spPr>
          </c:dPt>
          <c:dLbls>
            <c:dLbl>
              <c:idx val="0"/>
              <c:layout>
                <c:manualLayout>
                  <c:x val="-1.5587027316029942E-2"/>
                  <c:y val="-0.21654999895121241"/>
                </c:manualLayout>
              </c:layout>
              <c:tx>
                <c:rich>
                  <a:bodyPr/>
                  <a:lstStyle/>
                  <a:p>
                    <a:r>
                      <a:rPr lang="en-US" b="1" dirty="0" smtClean="0">
                        <a:solidFill>
                          <a:srgbClr val="FFFF00"/>
                        </a:solidFill>
                      </a:rPr>
                      <a:t>93.2% Retained</a:t>
                    </a:r>
                    <a:endParaRPr lang="en-US" b="1" dirty="0">
                      <a:solidFill>
                        <a:srgbClr val="FFFF00"/>
                      </a:solidFill>
                    </a:endParaRPr>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2109458539904681E-2"/>
                  <c:y val="7.505838071078394E-2"/>
                </c:manualLayout>
              </c:layout>
              <c:tx>
                <c:rich>
                  <a:bodyPr/>
                  <a:lstStyle/>
                  <a:p>
                    <a:r>
                      <a:rPr lang="en-US" b="1" dirty="0" smtClean="0">
                        <a:solidFill>
                          <a:srgbClr val="C00000"/>
                        </a:solidFill>
                      </a:rPr>
                      <a:t>6.8%</a:t>
                    </a:r>
                    <a:endParaRPr lang="en-US" b="1" dirty="0">
                      <a:solidFill>
                        <a:srgbClr val="C00000"/>
                      </a:solidFill>
                    </a:endParaRPr>
                  </a:p>
                </c:rich>
              </c:tx>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Retained</c:v>
                </c:pt>
                <c:pt idx="1">
                  <c:v>Withdrew</c:v>
                </c:pt>
              </c:strCache>
            </c:strRef>
          </c:cat>
          <c:val>
            <c:numRef>
              <c:f>Sheet1!$B$2:$B$3</c:f>
              <c:numCache>
                <c:formatCode>General</c:formatCode>
                <c:ptCount val="2"/>
                <c:pt idx="0">
                  <c:v>93.2</c:v>
                </c:pt>
                <c:pt idx="1">
                  <c:v>6.8</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CBE87D-A5FC-4759-92BD-A0963CF46CCC}"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14C061EF-B83A-48A7-8CE5-80649B1B9C3C}">
      <dgm:prSet phldrT="[Text]" custT="1"/>
      <dgm:spPr>
        <a:ln w="28575" cmpd="sng">
          <a:solidFill>
            <a:schemeClr val="bg1"/>
          </a:solidFill>
        </a:ln>
      </dgm:spPr>
      <dgm:t>
        <a:bodyPr/>
        <a:lstStyle/>
        <a:p>
          <a:r>
            <a:rPr lang="en-US" sz="1600" b="1" dirty="0" smtClean="0"/>
            <a:t>FY 2012</a:t>
          </a:r>
        </a:p>
        <a:p>
          <a:r>
            <a:rPr lang="en-US" sz="1400" dirty="0" smtClean="0"/>
            <a:t>PIF created by MA Legislature to provide competitive grants to campuses to make progress on BHE goals </a:t>
          </a:r>
          <a:endParaRPr lang="en-US" sz="1400" dirty="0"/>
        </a:p>
      </dgm:t>
    </dgm:pt>
    <dgm:pt modelId="{7682E2A6-1EB4-4F9B-9324-B322CEFF1F53}" type="parTrans" cxnId="{6CDDA104-1AB2-4A59-975A-9F1EF7BE2EFF}">
      <dgm:prSet/>
      <dgm:spPr/>
      <dgm:t>
        <a:bodyPr/>
        <a:lstStyle/>
        <a:p>
          <a:endParaRPr lang="en-US"/>
        </a:p>
      </dgm:t>
    </dgm:pt>
    <dgm:pt modelId="{98F445C0-E939-4EF6-8FE2-CC90E8B0A274}" type="sibTrans" cxnId="{6CDDA104-1AB2-4A59-975A-9F1EF7BE2EFF}">
      <dgm:prSet/>
      <dgm:spPr/>
      <dgm:t>
        <a:bodyPr/>
        <a:lstStyle/>
        <a:p>
          <a:endParaRPr lang="en-US"/>
        </a:p>
      </dgm:t>
    </dgm:pt>
    <dgm:pt modelId="{7C35948F-7572-4E19-93AD-9D884F1F190E}">
      <dgm:prSet phldrT="[Text]" custT="1"/>
      <dgm:spPr>
        <a:ln w="28575" cmpd="sng">
          <a:solidFill>
            <a:schemeClr val="bg1"/>
          </a:solidFill>
        </a:ln>
      </dgm:spPr>
      <dgm:t>
        <a:bodyPr/>
        <a:lstStyle/>
        <a:p>
          <a:r>
            <a:rPr lang="en-US" sz="1600" b="1" dirty="0" smtClean="0"/>
            <a:t>FY 2012–2016</a:t>
          </a:r>
        </a:p>
        <a:p>
          <a:r>
            <a:rPr lang="en-US" sz="1400" dirty="0" smtClean="0"/>
            <a:t>$22.5M available </a:t>
          </a:r>
          <a:br>
            <a:rPr lang="en-US" sz="1400" dirty="0" smtClean="0"/>
          </a:br>
          <a:r>
            <a:rPr lang="en-US" sz="1400" dirty="0" smtClean="0"/>
            <a:t>to campuses through PIF </a:t>
          </a:r>
          <a:endParaRPr lang="en-US" sz="1400" dirty="0"/>
        </a:p>
      </dgm:t>
    </dgm:pt>
    <dgm:pt modelId="{45073532-5A9F-4F29-8BB9-A56F2AFA0209}" type="parTrans" cxnId="{746315A9-C310-416A-B8AF-A35EFF902530}">
      <dgm:prSet/>
      <dgm:spPr/>
      <dgm:t>
        <a:bodyPr/>
        <a:lstStyle/>
        <a:p>
          <a:endParaRPr lang="en-US"/>
        </a:p>
      </dgm:t>
    </dgm:pt>
    <dgm:pt modelId="{ECC9B25A-4BF4-4F41-94EB-F489E15906DF}" type="sibTrans" cxnId="{746315A9-C310-416A-B8AF-A35EFF902530}">
      <dgm:prSet/>
      <dgm:spPr/>
      <dgm:t>
        <a:bodyPr/>
        <a:lstStyle/>
        <a:p>
          <a:endParaRPr lang="en-US"/>
        </a:p>
      </dgm:t>
    </dgm:pt>
    <dgm:pt modelId="{7C3CB136-3987-413F-83A2-F20080131FD7}">
      <dgm:prSet phldrT="[Text]" custT="1"/>
      <dgm:spPr>
        <a:ln w="28575" cmpd="sng">
          <a:solidFill>
            <a:schemeClr val="bg1"/>
          </a:solidFill>
        </a:ln>
      </dgm:spPr>
      <dgm:t>
        <a:bodyPr/>
        <a:lstStyle/>
        <a:p>
          <a:r>
            <a:rPr lang="en-US" sz="1600" b="1" dirty="0" smtClean="0"/>
            <a:t>FY 2016</a:t>
          </a:r>
        </a:p>
        <a:p>
          <a:r>
            <a:rPr lang="en-US" sz="1400" dirty="0" smtClean="0"/>
            <a:t>UMDI PIF Evaluation </a:t>
          </a:r>
        </a:p>
      </dgm:t>
    </dgm:pt>
    <dgm:pt modelId="{1C5B914A-0993-429E-81A4-1C203AF0DAE1}" type="parTrans" cxnId="{06BC1F9B-6F36-48FD-A1ED-666E7A52ADC0}">
      <dgm:prSet/>
      <dgm:spPr/>
      <dgm:t>
        <a:bodyPr/>
        <a:lstStyle/>
        <a:p>
          <a:endParaRPr lang="en-US"/>
        </a:p>
      </dgm:t>
    </dgm:pt>
    <dgm:pt modelId="{22507F1D-8FC2-4FD4-A95E-D70896F4C6FB}" type="sibTrans" cxnId="{06BC1F9B-6F36-48FD-A1ED-666E7A52ADC0}">
      <dgm:prSet/>
      <dgm:spPr/>
      <dgm:t>
        <a:bodyPr/>
        <a:lstStyle/>
        <a:p>
          <a:endParaRPr lang="en-US"/>
        </a:p>
      </dgm:t>
    </dgm:pt>
    <dgm:pt modelId="{6D7D20D6-3E2B-4453-B16B-99210427014B}">
      <dgm:prSet custT="1"/>
      <dgm:spPr>
        <a:ln w="28575" cmpd="sng">
          <a:solidFill>
            <a:schemeClr val="bg1"/>
          </a:solidFill>
        </a:ln>
      </dgm:spPr>
      <dgm:t>
        <a:bodyPr/>
        <a:lstStyle/>
        <a:p>
          <a:r>
            <a:rPr lang="en-US" sz="1600" b="1" dirty="0" smtClean="0"/>
            <a:t>FY 2017 </a:t>
          </a:r>
        </a:p>
        <a:p>
          <a:r>
            <a:rPr lang="en-US" sz="1400" dirty="0" smtClean="0"/>
            <a:t> Redesign of PIF focused on:</a:t>
          </a:r>
        </a:p>
        <a:p>
          <a:r>
            <a:rPr lang="en-US" sz="1400" dirty="0" smtClean="0"/>
            <a:t> 1. bringing best practices to scale </a:t>
          </a:r>
        </a:p>
        <a:p>
          <a:r>
            <a:rPr lang="en-US" sz="1400" dirty="0" smtClean="0"/>
            <a:t>2. rigorous evaluation  </a:t>
          </a:r>
          <a:endParaRPr lang="en-US" sz="1400" dirty="0"/>
        </a:p>
      </dgm:t>
    </dgm:pt>
    <dgm:pt modelId="{495220CA-308D-46C8-A9B0-145AF84799D7}" type="parTrans" cxnId="{393188FF-B843-4076-B864-82315F10B5AD}">
      <dgm:prSet/>
      <dgm:spPr/>
      <dgm:t>
        <a:bodyPr/>
        <a:lstStyle/>
        <a:p>
          <a:endParaRPr lang="en-US"/>
        </a:p>
      </dgm:t>
    </dgm:pt>
    <dgm:pt modelId="{2DD3BB87-6A93-4434-8314-270BAD3499AD}" type="sibTrans" cxnId="{393188FF-B843-4076-B864-82315F10B5AD}">
      <dgm:prSet/>
      <dgm:spPr/>
      <dgm:t>
        <a:bodyPr/>
        <a:lstStyle/>
        <a:p>
          <a:endParaRPr lang="en-US"/>
        </a:p>
      </dgm:t>
    </dgm:pt>
    <dgm:pt modelId="{7C17945E-94AE-4B6C-9E74-47BCA27557D7}" type="pres">
      <dgm:prSet presAssocID="{4FCBE87D-A5FC-4759-92BD-A0963CF46CCC}" presName="CompostProcess" presStyleCnt="0">
        <dgm:presLayoutVars>
          <dgm:dir/>
          <dgm:resizeHandles val="exact"/>
        </dgm:presLayoutVars>
      </dgm:prSet>
      <dgm:spPr/>
      <dgm:t>
        <a:bodyPr/>
        <a:lstStyle/>
        <a:p>
          <a:endParaRPr lang="en-US"/>
        </a:p>
      </dgm:t>
    </dgm:pt>
    <dgm:pt modelId="{33431D51-B9E0-4530-A4D8-38B48B5E0E15}" type="pres">
      <dgm:prSet presAssocID="{4FCBE87D-A5FC-4759-92BD-A0963CF46CCC}" presName="arrow" presStyleLbl="bgShp" presStyleIdx="0" presStyleCnt="1" custLinFactNeighborX="4248"/>
      <dgm:spPr>
        <a:solidFill>
          <a:schemeClr val="tx2">
            <a:lumMod val="25000"/>
            <a:lumOff val="75000"/>
          </a:schemeClr>
        </a:solidFill>
      </dgm:spPr>
      <dgm:t>
        <a:bodyPr/>
        <a:lstStyle/>
        <a:p>
          <a:endParaRPr lang="en-US"/>
        </a:p>
      </dgm:t>
    </dgm:pt>
    <dgm:pt modelId="{FF94954A-0D74-4FAF-AACD-47A3AF3ECC21}" type="pres">
      <dgm:prSet presAssocID="{4FCBE87D-A5FC-4759-92BD-A0963CF46CCC}" presName="linearProcess" presStyleCnt="0"/>
      <dgm:spPr/>
    </dgm:pt>
    <dgm:pt modelId="{A788E8E2-DC09-4EC8-94E9-B46FB0294C82}" type="pres">
      <dgm:prSet presAssocID="{14C061EF-B83A-48A7-8CE5-80649B1B9C3C}" presName="textNode" presStyleLbl="node1" presStyleIdx="0" presStyleCnt="4">
        <dgm:presLayoutVars>
          <dgm:bulletEnabled val="1"/>
        </dgm:presLayoutVars>
      </dgm:prSet>
      <dgm:spPr/>
      <dgm:t>
        <a:bodyPr/>
        <a:lstStyle/>
        <a:p>
          <a:endParaRPr lang="en-US"/>
        </a:p>
      </dgm:t>
    </dgm:pt>
    <dgm:pt modelId="{0343FF1B-C9C4-43E0-9FC8-F162C5EADDF3}" type="pres">
      <dgm:prSet presAssocID="{98F445C0-E939-4EF6-8FE2-CC90E8B0A274}" presName="sibTrans" presStyleCnt="0"/>
      <dgm:spPr/>
    </dgm:pt>
    <dgm:pt modelId="{021BDCBA-85F0-43EB-AFD1-BBEB78DE4405}" type="pres">
      <dgm:prSet presAssocID="{7C35948F-7572-4E19-93AD-9D884F1F190E}" presName="textNode" presStyleLbl="node1" presStyleIdx="1" presStyleCnt="4">
        <dgm:presLayoutVars>
          <dgm:bulletEnabled val="1"/>
        </dgm:presLayoutVars>
      </dgm:prSet>
      <dgm:spPr/>
      <dgm:t>
        <a:bodyPr/>
        <a:lstStyle/>
        <a:p>
          <a:endParaRPr lang="en-US"/>
        </a:p>
      </dgm:t>
    </dgm:pt>
    <dgm:pt modelId="{2D6F8046-3F0C-46B2-90A0-45B6525D68E0}" type="pres">
      <dgm:prSet presAssocID="{ECC9B25A-4BF4-4F41-94EB-F489E15906DF}" presName="sibTrans" presStyleCnt="0"/>
      <dgm:spPr/>
    </dgm:pt>
    <dgm:pt modelId="{6E3EDF82-F493-4667-819C-D2AE7BAE1C25}" type="pres">
      <dgm:prSet presAssocID="{7C3CB136-3987-413F-83A2-F20080131FD7}" presName="textNode" presStyleLbl="node1" presStyleIdx="2" presStyleCnt="4">
        <dgm:presLayoutVars>
          <dgm:bulletEnabled val="1"/>
        </dgm:presLayoutVars>
      </dgm:prSet>
      <dgm:spPr/>
      <dgm:t>
        <a:bodyPr/>
        <a:lstStyle/>
        <a:p>
          <a:endParaRPr lang="en-US"/>
        </a:p>
      </dgm:t>
    </dgm:pt>
    <dgm:pt modelId="{95A04729-9296-4D89-AFED-1C8AE0D707E1}" type="pres">
      <dgm:prSet presAssocID="{22507F1D-8FC2-4FD4-A95E-D70896F4C6FB}" presName="sibTrans" presStyleCnt="0"/>
      <dgm:spPr/>
    </dgm:pt>
    <dgm:pt modelId="{5E84397E-A4E8-414C-AE90-8AD031774991}" type="pres">
      <dgm:prSet presAssocID="{6D7D20D6-3E2B-4453-B16B-99210427014B}" presName="textNode" presStyleLbl="node1" presStyleIdx="3" presStyleCnt="4" custLinFactNeighborX="6968" custLinFactNeighborY="2586">
        <dgm:presLayoutVars>
          <dgm:bulletEnabled val="1"/>
        </dgm:presLayoutVars>
      </dgm:prSet>
      <dgm:spPr/>
      <dgm:t>
        <a:bodyPr/>
        <a:lstStyle/>
        <a:p>
          <a:endParaRPr lang="en-US"/>
        </a:p>
      </dgm:t>
    </dgm:pt>
  </dgm:ptLst>
  <dgm:cxnLst>
    <dgm:cxn modelId="{1416CB44-4B25-44A1-B987-27B5BB3B815E}" type="presOf" srcId="{6D7D20D6-3E2B-4453-B16B-99210427014B}" destId="{5E84397E-A4E8-414C-AE90-8AD031774991}" srcOrd="0" destOrd="0" presId="urn:microsoft.com/office/officeart/2005/8/layout/hProcess9"/>
    <dgm:cxn modelId="{06BC1F9B-6F36-48FD-A1ED-666E7A52ADC0}" srcId="{4FCBE87D-A5FC-4759-92BD-A0963CF46CCC}" destId="{7C3CB136-3987-413F-83A2-F20080131FD7}" srcOrd="2" destOrd="0" parTransId="{1C5B914A-0993-429E-81A4-1C203AF0DAE1}" sibTransId="{22507F1D-8FC2-4FD4-A95E-D70896F4C6FB}"/>
    <dgm:cxn modelId="{6CDDA104-1AB2-4A59-975A-9F1EF7BE2EFF}" srcId="{4FCBE87D-A5FC-4759-92BD-A0963CF46CCC}" destId="{14C061EF-B83A-48A7-8CE5-80649B1B9C3C}" srcOrd="0" destOrd="0" parTransId="{7682E2A6-1EB4-4F9B-9324-B322CEFF1F53}" sibTransId="{98F445C0-E939-4EF6-8FE2-CC90E8B0A274}"/>
    <dgm:cxn modelId="{A94DF947-D1C8-4704-A380-05D3F0061B5C}" type="presOf" srcId="{7C3CB136-3987-413F-83A2-F20080131FD7}" destId="{6E3EDF82-F493-4667-819C-D2AE7BAE1C25}" srcOrd="0" destOrd="0" presId="urn:microsoft.com/office/officeart/2005/8/layout/hProcess9"/>
    <dgm:cxn modelId="{279CC9FF-E14D-4DC3-8F1F-78138A8DAA32}" type="presOf" srcId="{14C061EF-B83A-48A7-8CE5-80649B1B9C3C}" destId="{A788E8E2-DC09-4EC8-94E9-B46FB0294C82}" srcOrd="0" destOrd="0" presId="urn:microsoft.com/office/officeart/2005/8/layout/hProcess9"/>
    <dgm:cxn modelId="{746315A9-C310-416A-B8AF-A35EFF902530}" srcId="{4FCBE87D-A5FC-4759-92BD-A0963CF46CCC}" destId="{7C35948F-7572-4E19-93AD-9D884F1F190E}" srcOrd="1" destOrd="0" parTransId="{45073532-5A9F-4F29-8BB9-A56F2AFA0209}" sibTransId="{ECC9B25A-4BF4-4F41-94EB-F489E15906DF}"/>
    <dgm:cxn modelId="{8FDFC514-137B-45C0-8374-B5AF2D0BC199}" type="presOf" srcId="{7C35948F-7572-4E19-93AD-9D884F1F190E}" destId="{021BDCBA-85F0-43EB-AFD1-BBEB78DE4405}" srcOrd="0" destOrd="0" presId="urn:microsoft.com/office/officeart/2005/8/layout/hProcess9"/>
    <dgm:cxn modelId="{C8DC046D-F4D6-4BD1-93C5-94B92869209F}" type="presOf" srcId="{4FCBE87D-A5FC-4759-92BD-A0963CF46CCC}" destId="{7C17945E-94AE-4B6C-9E74-47BCA27557D7}" srcOrd="0" destOrd="0" presId="urn:microsoft.com/office/officeart/2005/8/layout/hProcess9"/>
    <dgm:cxn modelId="{393188FF-B843-4076-B864-82315F10B5AD}" srcId="{4FCBE87D-A5FC-4759-92BD-A0963CF46CCC}" destId="{6D7D20D6-3E2B-4453-B16B-99210427014B}" srcOrd="3" destOrd="0" parTransId="{495220CA-308D-46C8-A9B0-145AF84799D7}" sibTransId="{2DD3BB87-6A93-4434-8314-270BAD3499AD}"/>
    <dgm:cxn modelId="{37AB512A-3F24-4E40-9DFB-0768D9603370}" type="presParOf" srcId="{7C17945E-94AE-4B6C-9E74-47BCA27557D7}" destId="{33431D51-B9E0-4530-A4D8-38B48B5E0E15}" srcOrd="0" destOrd="0" presId="urn:microsoft.com/office/officeart/2005/8/layout/hProcess9"/>
    <dgm:cxn modelId="{32A73AC8-C357-49B2-B9B8-C08B5F1296BB}" type="presParOf" srcId="{7C17945E-94AE-4B6C-9E74-47BCA27557D7}" destId="{FF94954A-0D74-4FAF-AACD-47A3AF3ECC21}" srcOrd="1" destOrd="0" presId="urn:microsoft.com/office/officeart/2005/8/layout/hProcess9"/>
    <dgm:cxn modelId="{09B6A93F-26F9-41B8-AA9D-EEBAD6A27348}" type="presParOf" srcId="{FF94954A-0D74-4FAF-AACD-47A3AF3ECC21}" destId="{A788E8E2-DC09-4EC8-94E9-B46FB0294C82}" srcOrd="0" destOrd="0" presId="urn:microsoft.com/office/officeart/2005/8/layout/hProcess9"/>
    <dgm:cxn modelId="{8D0B60B4-A397-4059-A7B5-28711D1C0927}" type="presParOf" srcId="{FF94954A-0D74-4FAF-AACD-47A3AF3ECC21}" destId="{0343FF1B-C9C4-43E0-9FC8-F162C5EADDF3}" srcOrd="1" destOrd="0" presId="urn:microsoft.com/office/officeart/2005/8/layout/hProcess9"/>
    <dgm:cxn modelId="{54E4FA19-C540-4811-9363-24E8D58CCD42}" type="presParOf" srcId="{FF94954A-0D74-4FAF-AACD-47A3AF3ECC21}" destId="{021BDCBA-85F0-43EB-AFD1-BBEB78DE4405}" srcOrd="2" destOrd="0" presId="urn:microsoft.com/office/officeart/2005/8/layout/hProcess9"/>
    <dgm:cxn modelId="{6C46DF3E-6D35-427D-8D79-B3FD08191B71}" type="presParOf" srcId="{FF94954A-0D74-4FAF-AACD-47A3AF3ECC21}" destId="{2D6F8046-3F0C-46B2-90A0-45B6525D68E0}" srcOrd="3" destOrd="0" presId="urn:microsoft.com/office/officeart/2005/8/layout/hProcess9"/>
    <dgm:cxn modelId="{4DC7C976-8A60-47DD-871E-F2C6B35E5F04}" type="presParOf" srcId="{FF94954A-0D74-4FAF-AACD-47A3AF3ECC21}" destId="{6E3EDF82-F493-4667-819C-D2AE7BAE1C25}" srcOrd="4" destOrd="0" presId="urn:microsoft.com/office/officeart/2005/8/layout/hProcess9"/>
    <dgm:cxn modelId="{DA04701D-2D36-4C6E-995C-AD0C689819EA}" type="presParOf" srcId="{FF94954A-0D74-4FAF-AACD-47A3AF3ECC21}" destId="{95A04729-9296-4D89-AFED-1C8AE0D707E1}" srcOrd="5" destOrd="0" presId="urn:microsoft.com/office/officeart/2005/8/layout/hProcess9"/>
    <dgm:cxn modelId="{94151E88-E44A-4F28-9C46-B19200F778E6}" type="presParOf" srcId="{FF94954A-0D74-4FAF-AACD-47A3AF3ECC21}" destId="{5E84397E-A4E8-414C-AE90-8AD031774991}"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C4A5B73-11C7-4DAD-83EB-618461F66DB5}"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FEFA8C4C-B0EF-47A7-83F1-41DAED8D1D19}">
      <dgm:prSet phldrT="[Text]" custT="1"/>
      <dgm:spPr/>
      <dgm:t>
        <a:bodyPr/>
        <a:lstStyle/>
        <a:p>
          <a:r>
            <a:rPr lang="en-US" sz="1600" dirty="0" smtClean="0">
              <a:solidFill>
                <a:schemeClr val="tx1"/>
              </a:solidFill>
            </a:rPr>
            <a:t>2010–2011</a:t>
          </a:r>
        </a:p>
        <a:p>
          <a:r>
            <a:rPr lang="en-US" sz="1200" dirty="0" smtClean="0">
              <a:solidFill>
                <a:schemeClr val="tx1"/>
              </a:solidFill>
              <a:sym typeface="Wingdings" panose="05000000000000000000" pitchFamily="2" charset="2"/>
            </a:rPr>
            <a:t> </a:t>
          </a:r>
          <a:r>
            <a:rPr lang="en-US" sz="1200" dirty="0" smtClean="0">
              <a:solidFill>
                <a:schemeClr val="tx1"/>
              </a:solidFill>
            </a:rPr>
            <a:t>ECE Degree Program Mapping Project  </a:t>
          </a:r>
        </a:p>
      </dgm:t>
    </dgm:pt>
    <dgm:pt modelId="{F3BC7329-6CA0-4EA4-9FE1-31275BC9D7CA}" type="parTrans" cxnId="{E5B7E417-E713-468B-A40A-1F75743422DA}">
      <dgm:prSet/>
      <dgm:spPr/>
      <dgm:t>
        <a:bodyPr/>
        <a:lstStyle/>
        <a:p>
          <a:endParaRPr lang="en-US"/>
        </a:p>
      </dgm:t>
    </dgm:pt>
    <dgm:pt modelId="{B64B65AA-BC29-4D4B-9372-85D9897B7971}" type="sibTrans" cxnId="{E5B7E417-E713-468B-A40A-1F75743422DA}">
      <dgm:prSet/>
      <dgm:spPr/>
      <dgm:t>
        <a:bodyPr/>
        <a:lstStyle/>
        <a:p>
          <a:endParaRPr lang="en-US"/>
        </a:p>
      </dgm:t>
    </dgm:pt>
    <dgm:pt modelId="{24FBD11B-2986-4A36-9C30-81F7DBCCFB74}">
      <dgm:prSet phldrT="[Text]" custT="1"/>
      <dgm:spPr/>
      <dgm:t>
        <a:bodyPr/>
        <a:lstStyle/>
        <a:p>
          <a:r>
            <a:rPr lang="en-US" sz="1600" dirty="0" smtClean="0"/>
            <a:t>2012–2013</a:t>
          </a:r>
        </a:p>
        <a:p>
          <a:r>
            <a:rPr lang="en-US" sz="1200" dirty="0" smtClean="0">
              <a:solidFill>
                <a:schemeClr val="tx1"/>
              </a:solidFill>
              <a:sym typeface="Wingdings" panose="05000000000000000000" pitchFamily="2" charset="2"/>
            </a:rPr>
            <a:t> </a:t>
          </a:r>
          <a:r>
            <a:rPr lang="en-US" sz="1200" dirty="0" smtClean="0"/>
            <a:t>Early Education to Higher Education Advisory Committee</a:t>
          </a:r>
        </a:p>
      </dgm:t>
    </dgm:pt>
    <dgm:pt modelId="{CCD480A3-A86A-40EA-BDEE-7142B2DB8F78}" type="parTrans" cxnId="{6306E654-0251-41C9-A287-812779720D62}">
      <dgm:prSet/>
      <dgm:spPr/>
      <dgm:t>
        <a:bodyPr/>
        <a:lstStyle/>
        <a:p>
          <a:endParaRPr lang="en-US"/>
        </a:p>
      </dgm:t>
    </dgm:pt>
    <dgm:pt modelId="{4E28DB53-BC26-4B2D-A39C-FB8B4BB21FBA}" type="sibTrans" cxnId="{6306E654-0251-41C9-A287-812779720D62}">
      <dgm:prSet/>
      <dgm:spPr/>
      <dgm:t>
        <a:bodyPr/>
        <a:lstStyle/>
        <a:p>
          <a:endParaRPr lang="en-US"/>
        </a:p>
      </dgm:t>
    </dgm:pt>
    <dgm:pt modelId="{91201A43-5AF2-476E-A36D-A58779008984}">
      <dgm:prSet phldrT="[Text]" custT="1"/>
      <dgm:spPr/>
      <dgm:t>
        <a:bodyPr/>
        <a:lstStyle/>
        <a:p>
          <a:pPr marL="0" indent="0" algn="l"/>
          <a:r>
            <a:rPr lang="en-US" sz="1600" dirty="0" smtClean="0"/>
            <a:t>2014–2015</a:t>
          </a:r>
          <a:endParaRPr lang="en-US" sz="1200" dirty="0" smtClean="0"/>
        </a:p>
        <a:p>
          <a:pPr algn="l"/>
          <a:r>
            <a:rPr lang="en-US" sz="1200" dirty="0" smtClean="0">
              <a:solidFill>
                <a:schemeClr val="tx1"/>
              </a:solidFill>
              <a:sym typeface="Wingdings" panose="05000000000000000000" pitchFamily="2" charset="2"/>
            </a:rPr>
            <a:t> </a:t>
          </a:r>
          <a:r>
            <a:rPr lang="en-US" sz="1200" dirty="0" smtClean="0"/>
            <a:t>Birth to Grade 3 Advisory</a:t>
          </a:r>
        </a:p>
        <a:p>
          <a:pPr algn="l"/>
          <a:r>
            <a:rPr lang="en-US" sz="1200" dirty="0" smtClean="0">
              <a:solidFill>
                <a:schemeClr val="tx1"/>
              </a:solidFill>
              <a:sym typeface="Wingdings" panose="05000000000000000000" pitchFamily="2" charset="2"/>
            </a:rPr>
            <a:t> </a:t>
          </a:r>
          <a:r>
            <a:rPr lang="en-US" sz="1200" i="1" dirty="0" smtClean="0"/>
            <a:t>Building the Foundations of Future Success for Children from Birth through Grade 3 </a:t>
          </a:r>
          <a:r>
            <a:rPr lang="en-US" sz="1200" dirty="0" smtClean="0"/>
            <a:t>endorsed by DHE, EEC, ESE Commissioners </a:t>
          </a:r>
        </a:p>
        <a:p>
          <a:pPr algn="l"/>
          <a:endParaRPr lang="en-US" sz="1200" dirty="0" smtClean="0"/>
        </a:p>
      </dgm:t>
    </dgm:pt>
    <dgm:pt modelId="{4AF98BD4-CB74-41AB-A0BC-8228D8EF73E2}" type="parTrans" cxnId="{A8D8C7FE-B986-475D-91A4-E761F28F4774}">
      <dgm:prSet/>
      <dgm:spPr/>
      <dgm:t>
        <a:bodyPr/>
        <a:lstStyle/>
        <a:p>
          <a:endParaRPr lang="en-US"/>
        </a:p>
      </dgm:t>
    </dgm:pt>
    <dgm:pt modelId="{600BB079-70E3-46B0-84FA-9B534F1BAA1D}" type="sibTrans" cxnId="{A8D8C7FE-B986-475D-91A4-E761F28F4774}">
      <dgm:prSet/>
      <dgm:spPr/>
      <dgm:t>
        <a:bodyPr/>
        <a:lstStyle/>
        <a:p>
          <a:endParaRPr lang="en-US"/>
        </a:p>
      </dgm:t>
    </dgm:pt>
    <dgm:pt modelId="{CA17F32F-40DF-432C-AF0F-C3E39F79B379}">
      <dgm:prSet custT="1"/>
      <dgm:spPr/>
      <dgm:t>
        <a:bodyPr/>
        <a:lstStyle/>
        <a:p>
          <a:r>
            <a:rPr lang="en-US" sz="1600" dirty="0" smtClean="0"/>
            <a:t>2015–2016</a:t>
          </a:r>
          <a:endParaRPr lang="en-US" sz="1200" dirty="0" smtClean="0"/>
        </a:p>
        <a:p>
          <a:r>
            <a:rPr lang="en-US" sz="1200" dirty="0" smtClean="0">
              <a:solidFill>
                <a:schemeClr val="tx1"/>
              </a:solidFill>
              <a:sym typeface="Wingdings" panose="05000000000000000000" pitchFamily="2" charset="2"/>
            </a:rPr>
            <a:t> </a:t>
          </a:r>
          <a:r>
            <a:rPr lang="en-US" sz="1200" dirty="0" smtClean="0"/>
            <a:t>ECE Mass Transfer Pathways</a:t>
          </a:r>
        </a:p>
        <a:p>
          <a:r>
            <a:rPr lang="en-US" sz="1200" dirty="0" smtClean="0">
              <a:solidFill>
                <a:schemeClr val="tx1"/>
              </a:solidFill>
              <a:sym typeface="Wingdings" panose="05000000000000000000" pitchFamily="2" charset="2"/>
            </a:rPr>
            <a:t> </a:t>
          </a:r>
          <a:r>
            <a:rPr lang="en-US" sz="1200" dirty="0" smtClean="0"/>
            <a:t>Early </a:t>
          </a:r>
          <a:r>
            <a:rPr lang="en-US" sz="1200" dirty="0" err="1" smtClean="0"/>
            <a:t>EdU</a:t>
          </a:r>
          <a:endParaRPr lang="en-US" sz="1200" dirty="0" smtClean="0"/>
        </a:p>
        <a:p>
          <a:r>
            <a:rPr lang="en-US" sz="1200" dirty="0" smtClean="0">
              <a:solidFill>
                <a:schemeClr val="tx1"/>
              </a:solidFill>
              <a:sym typeface="Wingdings" panose="05000000000000000000" pitchFamily="2" charset="2"/>
            </a:rPr>
            <a:t> </a:t>
          </a:r>
          <a:r>
            <a:rPr lang="en-US" sz="1200" dirty="0" smtClean="0"/>
            <a:t>MA state team and MA IHE’s pilot bachelor completion program in ECE</a:t>
          </a:r>
        </a:p>
        <a:p>
          <a:r>
            <a:rPr lang="en-US" sz="1200" dirty="0" smtClean="0">
              <a:solidFill>
                <a:schemeClr val="tx1"/>
              </a:solidFill>
              <a:sym typeface="Wingdings" panose="05000000000000000000" pitchFamily="2" charset="2"/>
            </a:rPr>
            <a:t> </a:t>
          </a:r>
          <a:r>
            <a:rPr lang="en-US" sz="1200" dirty="0" smtClean="0">
              <a:solidFill>
                <a:schemeClr val="tx1"/>
              </a:solidFill>
            </a:rPr>
            <a:t>PIF RFP includes an </a:t>
          </a:r>
          <a:br>
            <a:rPr lang="en-US" sz="1200" dirty="0" smtClean="0">
              <a:solidFill>
                <a:schemeClr val="tx1"/>
              </a:solidFill>
            </a:rPr>
          </a:br>
          <a:r>
            <a:rPr lang="en-US" sz="1200" dirty="0" smtClean="0">
              <a:solidFill>
                <a:schemeClr val="tx1"/>
              </a:solidFill>
            </a:rPr>
            <a:t>ECE CBE</a:t>
          </a:r>
        </a:p>
      </dgm:t>
    </dgm:pt>
    <dgm:pt modelId="{D4C34994-AF68-4F20-88CB-09F35808EB4C}" type="parTrans" cxnId="{455C424B-EFFC-4895-858E-5406F2CA3D94}">
      <dgm:prSet/>
      <dgm:spPr/>
      <dgm:t>
        <a:bodyPr/>
        <a:lstStyle/>
        <a:p>
          <a:endParaRPr lang="en-US"/>
        </a:p>
      </dgm:t>
    </dgm:pt>
    <dgm:pt modelId="{468A9057-D198-483B-9C9B-203C33032566}" type="sibTrans" cxnId="{455C424B-EFFC-4895-858E-5406F2CA3D94}">
      <dgm:prSet/>
      <dgm:spPr/>
      <dgm:t>
        <a:bodyPr/>
        <a:lstStyle/>
        <a:p>
          <a:endParaRPr lang="en-US"/>
        </a:p>
      </dgm:t>
    </dgm:pt>
    <dgm:pt modelId="{AD89EAA1-528C-4984-8A45-3293BFBAC24F}">
      <dgm:prSet custT="1"/>
      <dgm:spPr/>
      <dgm:t>
        <a:bodyPr/>
        <a:lstStyle/>
        <a:p>
          <a:pPr>
            <a:spcAft>
              <a:spcPts val="600"/>
            </a:spcAft>
          </a:pPr>
          <a:r>
            <a:rPr lang="en-US" sz="1600" dirty="0" smtClean="0"/>
            <a:t>2016–2017</a:t>
          </a:r>
          <a:endParaRPr lang="en-US" sz="1200" dirty="0" smtClean="0"/>
        </a:p>
        <a:p>
          <a:pPr>
            <a:spcAft>
              <a:spcPts val="600"/>
            </a:spcAft>
          </a:pPr>
          <a:r>
            <a:rPr lang="en-US" sz="1200" dirty="0" smtClean="0">
              <a:solidFill>
                <a:schemeClr val="tx1"/>
              </a:solidFill>
              <a:sym typeface="Wingdings" panose="05000000000000000000" pitchFamily="2" charset="2"/>
            </a:rPr>
            <a:t> </a:t>
          </a:r>
          <a:r>
            <a:rPr lang="en-US" sz="1200" dirty="0" smtClean="0">
              <a:solidFill>
                <a:schemeClr val="tx1"/>
              </a:solidFill>
            </a:rPr>
            <a:t>PIF</a:t>
          </a:r>
          <a:r>
            <a:rPr lang="en-US" sz="1200" dirty="0" smtClean="0">
              <a:solidFill>
                <a:schemeClr val="accent1"/>
              </a:solidFill>
            </a:rPr>
            <a:t> </a:t>
          </a:r>
          <a:r>
            <a:rPr lang="en-US" sz="1200" dirty="0" smtClean="0">
              <a:solidFill>
                <a:schemeClr val="tx1"/>
              </a:solidFill>
            </a:rPr>
            <a:t>funded competency based pathway in Early Childhood Education: developed faculty capacity to deliver competency-based education</a:t>
          </a:r>
        </a:p>
        <a:p>
          <a:pPr>
            <a:spcAft>
              <a:spcPts val="600"/>
            </a:spcAft>
          </a:pPr>
          <a:r>
            <a:rPr lang="en-US" sz="1200" dirty="0" smtClean="0">
              <a:solidFill>
                <a:schemeClr val="tx1"/>
              </a:solidFill>
              <a:sym typeface="Wingdings" panose="05000000000000000000" pitchFamily="2" charset="2"/>
            </a:rPr>
            <a:t/>
          </a:r>
          <a:br>
            <a:rPr lang="en-US" sz="1200" dirty="0" smtClean="0">
              <a:solidFill>
                <a:schemeClr val="tx1"/>
              </a:solidFill>
              <a:sym typeface="Wingdings" panose="05000000000000000000" pitchFamily="2" charset="2"/>
            </a:rPr>
          </a:br>
          <a:r>
            <a:rPr lang="en-US" sz="1200" dirty="0" smtClean="0">
              <a:solidFill>
                <a:schemeClr val="tx1"/>
              </a:solidFill>
              <a:sym typeface="Wingdings" panose="05000000000000000000" pitchFamily="2" charset="2"/>
            </a:rPr>
            <a:t> </a:t>
          </a:r>
          <a:r>
            <a:rPr lang="en-US" sz="1200" dirty="0" smtClean="0">
              <a:solidFill>
                <a:schemeClr val="tx1"/>
              </a:solidFill>
            </a:rPr>
            <a:t>FY18 PIF RFP: Seven community colleges will use a collaborative approach to scale the NECC/MCC model and to develop statewide digital CHE pathways for early educators </a:t>
          </a:r>
        </a:p>
        <a:p>
          <a:pPr>
            <a:spcAft>
              <a:spcPts val="600"/>
            </a:spcAft>
          </a:pPr>
          <a:endParaRPr lang="en-US" sz="1200" dirty="0" smtClean="0">
            <a:solidFill>
              <a:schemeClr val="tx1"/>
            </a:solidFill>
          </a:endParaRPr>
        </a:p>
        <a:p>
          <a:pPr>
            <a:spcAft>
              <a:spcPts val="600"/>
            </a:spcAft>
          </a:pPr>
          <a:r>
            <a:rPr lang="en-US" sz="1200" dirty="0" smtClean="0">
              <a:solidFill>
                <a:schemeClr val="tx1"/>
              </a:solidFill>
            </a:rPr>
            <a:t/>
          </a:r>
          <a:br>
            <a:rPr lang="en-US" sz="1200" dirty="0" smtClean="0">
              <a:solidFill>
                <a:schemeClr val="tx1"/>
              </a:solidFill>
            </a:rPr>
          </a:br>
          <a:r>
            <a:rPr lang="en-US" sz="800" dirty="0" smtClean="0"/>
            <a:t/>
          </a:r>
          <a:br>
            <a:rPr lang="en-US" sz="800" dirty="0" smtClean="0"/>
          </a:br>
          <a:endParaRPr lang="en-US" sz="800" i="1" dirty="0" smtClean="0">
            <a:solidFill>
              <a:schemeClr val="accent2"/>
            </a:solidFill>
          </a:endParaRPr>
        </a:p>
      </dgm:t>
    </dgm:pt>
    <dgm:pt modelId="{052845CD-FC1F-4454-8580-AC61D5CB52F1}" type="parTrans" cxnId="{917FC488-627A-49EF-8CEB-DA30AE220CC4}">
      <dgm:prSet/>
      <dgm:spPr/>
      <dgm:t>
        <a:bodyPr/>
        <a:lstStyle/>
        <a:p>
          <a:endParaRPr lang="en-US"/>
        </a:p>
      </dgm:t>
    </dgm:pt>
    <dgm:pt modelId="{02FED0F5-397C-41E4-93FA-821CD33CB82E}" type="sibTrans" cxnId="{917FC488-627A-49EF-8CEB-DA30AE220CC4}">
      <dgm:prSet/>
      <dgm:spPr/>
      <dgm:t>
        <a:bodyPr/>
        <a:lstStyle/>
        <a:p>
          <a:endParaRPr lang="en-US"/>
        </a:p>
      </dgm:t>
    </dgm:pt>
    <dgm:pt modelId="{12D97B0F-8A22-4856-900B-E49AE0E7CBF4}">
      <dgm:prSet/>
      <dgm:spPr/>
      <dgm:t>
        <a:bodyPr/>
        <a:lstStyle/>
        <a:p>
          <a:endParaRPr lang="en-US"/>
        </a:p>
      </dgm:t>
    </dgm:pt>
    <dgm:pt modelId="{EA50306E-7D73-4E99-8858-816403D9267C}" type="parTrans" cxnId="{6C1D6856-DD37-45DD-8AB9-F80D13F6FCC2}">
      <dgm:prSet/>
      <dgm:spPr/>
      <dgm:t>
        <a:bodyPr/>
        <a:lstStyle/>
        <a:p>
          <a:endParaRPr lang="en-US"/>
        </a:p>
      </dgm:t>
    </dgm:pt>
    <dgm:pt modelId="{FF298F71-4957-4DAF-BC84-EDA6C758D922}" type="sibTrans" cxnId="{6C1D6856-DD37-45DD-8AB9-F80D13F6FCC2}">
      <dgm:prSet/>
      <dgm:spPr/>
      <dgm:t>
        <a:bodyPr/>
        <a:lstStyle/>
        <a:p>
          <a:endParaRPr lang="en-US"/>
        </a:p>
      </dgm:t>
    </dgm:pt>
    <dgm:pt modelId="{F2410CCA-7223-4F87-BD20-19729ADDFE5B}" type="pres">
      <dgm:prSet presAssocID="{1C4A5B73-11C7-4DAD-83EB-618461F66DB5}" presName="arrowDiagram" presStyleCnt="0">
        <dgm:presLayoutVars>
          <dgm:chMax val="5"/>
          <dgm:dir/>
          <dgm:resizeHandles val="exact"/>
        </dgm:presLayoutVars>
      </dgm:prSet>
      <dgm:spPr/>
      <dgm:t>
        <a:bodyPr/>
        <a:lstStyle/>
        <a:p>
          <a:endParaRPr lang="en-US"/>
        </a:p>
      </dgm:t>
    </dgm:pt>
    <dgm:pt modelId="{FE1CAC69-D684-4241-850A-81C7D1F787A1}" type="pres">
      <dgm:prSet presAssocID="{1C4A5B73-11C7-4DAD-83EB-618461F66DB5}" presName="arrow" presStyleLbl="bgShp" presStyleIdx="0" presStyleCnt="1" custScaleX="105978" custLinFactNeighborX="-3356"/>
      <dgm:spPr>
        <a:solidFill>
          <a:schemeClr val="tx2">
            <a:lumMod val="25000"/>
            <a:lumOff val="75000"/>
          </a:schemeClr>
        </a:solidFill>
      </dgm:spPr>
      <dgm:t>
        <a:bodyPr/>
        <a:lstStyle/>
        <a:p>
          <a:endParaRPr lang="en-US"/>
        </a:p>
      </dgm:t>
    </dgm:pt>
    <dgm:pt modelId="{3E474F61-779A-46B6-9382-94D7B0137B49}" type="pres">
      <dgm:prSet presAssocID="{1C4A5B73-11C7-4DAD-83EB-618461F66DB5}" presName="arrowDiagram5" presStyleCnt="0"/>
      <dgm:spPr/>
    </dgm:pt>
    <dgm:pt modelId="{4199F31B-C44A-4FEE-A462-DCD26BC8B92B}" type="pres">
      <dgm:prSet presAssocID="{FEFA8C4C-B0EF-47A7-83F1-41DAED8D1D19}" presName="bullet5a" presStyleLbl="node1" presStyleIdx="0" presStyleCnt="5" custLinFactX="-133563" custLinFactY="20323" custLinFactNeighborX="-200000" custLinFactNeighborY="100000"/>
      <dgm:spPr>
        <a:ln w="28575" cmpd="sng">
          <a:solidFill>
            <a:schemeClr val="bg1"/>
          </a:solidFill>
        </a:ln>
      </dgm:spPr>
      <dgm:t>
        <a:bodyPr/>
        <a:lstStyle/>
        <a:p>
          <a:endParaRPr lang="en-US"/>
        </a:p>
      </dgm:t>
    </dgm:pt>
    <dgm:pt modelId="{AE114822-71A1-4264-9322-A9CC3D662D94}" type="pres">
      <dgm:prSet presAssocID="{FEFA8C4C-B0EF-47A7-83F1-41DAED8D1D19}" presName="textBox5a" presStyleLbl="revTx" presStyleIdx="0" presStyleCnt="5" custScaleX="116864" custLinFactNeighborX="-52284" custLinFactNeighborY="19099">
        <dgm:presLayoutVars>
          <dgm:bulletEnabled val="1"/>
        </dgm:presLayoutVars>
      </dgm:prSet>
      <dgm:spPr/>
      <dgm:t>
        <a:bodyPr/>
        <a:lstStyle/>
        <a:p>
          <a:endParaRPr lang="en-US"/>
        </a:p>
      </dgm:t>
    </dgm:pt>
    <dgm:pt modelId="{3765F7AA-DAD5-4686-AC12-B7F5607210B5}" type="pres">
      <dgm:prSet presAssocID="{24FBD11B-2986-4A36-9C30-81F7DBCCFB74}" presName="bullet5b" presStyleLbl="node1" presStyleIdx="1" presStyleCnt="5" custLinFactX="-100000" custLinFactY="19813" custLinFactNeighborX="-169592" custLinFactNeighborY="100000"/>
      <dgm:spPr>
        <a:ln w="28575" cmpd="sng">
          <a:solidFill>
            <a:schemeClr val="bg1"/>
          </a:solidFill>
        </a:ln>
      </dgm:spPr>
      <dgm:t>
        <a:bodyPr/>
        <a:lstStyle/>
        <a:p>
          <a:endParaRPr lang="en-US"/>
        </a:p>
      </dgm:t>
    </dgm:pt>
    <dgm:pt modelId="{651DF5E1-0E16-409E-B4A3-355CC89427BE}" type="pres">
      <dgm:prSet presAssocID="{24FBD11B-2986-4A36-9C30-81F7DBCCFB74}" presName="textBox5b" presStyleLbl="revTx" presStyleIdx="1" presStyleCnt="5" custScaleY="59109" custLinFactNeighborX="-35081" custLinFactNeighborY="-3616">
        <dgm:presLayoutVars>
          <dgm:bulletEnabled val="1"/>
        </dgm:presLayoutVars>
      </dgm:prSet>
      <dgm:spPr/>
      <dgm:t>
        <a:bodyPr/>
        <a:lstStyle/>
        <a:p>
          <a:endParaRPr lang="en-US"/>
        </a:p>
      </dgm:t>
    </dgm:pt>
    <dgm:pt modelId="{FA9B9937-1C71-4DA8-8E8B-34ED7BA27ECB}" type="pres">
      <dgm:prSet presAssocID="{91201A43-5AF2-476E-A36D-A58779008984}" presName="bullet5c" presStyleLbl="node1" presStyleIdx="2" presStyleCnt="5" custLinFactX="-60685" custLinFactNeighborX="-100000" custLinFactNeighborY="32087"/>
      <dgm:spPr>
        <a:ln w="28575" cmpd="sng">
          <a:solidFill>
            <a:schemeClr val="bg1"/>
          </a:solidFill>
        </a:ln>
      </dgm:spPr>
      <dgm:t>
        <a:bodyPr/>
        <a:lstStyle/>
        <a:p>
          <a:endParaRPr lang="en-US"/>
        </a:p>
      </dgm:t>
    </dgm:pt>
    <dgm:pt modelId="{82E44F3B-EBF2-4358-98C4-0923FB3164D6}" type="pres">
      <dgm:prSet presAssocID="{91201A43-5AF2-476E-A36D-A58779008984}" presName="textBox5c" presStyleLbl="revTx" presStyleIdx="2" presStyleCnt="5" custScaleX="109224" custScaleY="99504" custLinFactNeighborX="-13440" custLinFactNeighborY="0">
        <dgm:presLayoutVars>
          <dgm:bulletEnabled val="1"/>
        </dgm:presLayoutVars>
      </dgm:prSet>
      <dgm:spPr/>
      <dgm:t>
        <a:bodyPr/>
        <a:lstStyle/>
        <a:p>
          <a:endParaRPr lang="en-US"/>
        </a:p>
      </dgm:t>
    </dgm:pt>
    <dgm:pt modelId="{B31D94D9-6D89-46A0-9D78-154F52AE7D4D}" type="pres">
      <dgm:prSet presAssocID="{CA17F32F-40DF-432C-AF0F-C3E39F79B379}" presName="bullet5d" presStyleLbl="node1" presStyleIdx="3" presStyleCnt="5" custLinFactX="-3653" custLinFactNeighborX="-100000" custLinFactNeighborY="7539"/>
      <dgm:spPr>
        <a:ln w="28575" cmpd="sng">
          <a:solidFill>
            <a:schemeClr val="bg1"/>
          </a:solidFill>
        </a:ln>
      </dgm:spPr>
      <dgm:t>
        <a:bodyPr/>
        <a:lstStyle/>
        <a:p>
          <a:endParaRPr lang="en-US"/>
        </a:p>
      </dgm:t>
    </dgm:pt>
    <dgm:pt modelId="{F8A98003-57BB-40D6-BF90-ED5BFEF2C8A8}" type="pres">
      <dgm:prSet presAssocID="{CA17F32F-40DF-432C-AF0F-C3E39F79B379}" presName="textBox5d" presStyleLbl="revTx" presStyleIdx="3" presStyleCnt="5" custScaleX="126705">
        <dgm:presLayoutVars>
          <dgm:bulletEnabled val="1"/>
        </dgm:presLayoutVars>
      </dgm:prSet>
      <dgm:spPr/>
      <dgm:t>
        <a:bodyPr/>
        <a:lstStyle/>
        <a:p>
          <a:endParaRPr lang="en-US"/>
        </a:p>
      </dgm:t>
    </dgm:pt>
    <dgm:pt modelId="{9CE1EED2-461D-42AA-9857-BE288E5D8E11}" type="pres">
      <dgm:prSet presAssocID="{AD89EAA1-528C-4984-8A45-3293BFBAC24F}" presName="bullet5e" presStyleLbl="node1" presStyleIdx="4" presStyleCnt="5" custLinFactNeighborX="-36066" custLinFactNeighborY="-15017"/>
      <dgm:spPr>
        <a:ln w="28575" cmpd="sng">
          <a:solidFill>
            <a:schemeClr val="bg1"/>
          </a:solidFill>
        </a:ln>
      </dgm:spPr>
      <dgm:t>
        <a:bodyPr/>
        <a:lstStyle/>
        <a:p>
          <a:endParaRPr lang="en-US"/>
        </a:p>
      </dgm:t>
    </dgm:pt>
    <dgm:pt modelId="{5A3C96C6-38C6-477C-9301-E1FE56BC0D9B}" type="pres">
      <dgm:prSet presAssocID="{AD89EAA1-528C-4984-8A45-3293BFBAC24F}" presName="textBox5e" presStyleLbl="revTx" presStyleIdx="4" presStyleCnt="5" custLinFactNeighborX="8617" custLinFactNeighborY="-15283">
        <dgm:presLayoutVars>
          <dgm:bulletEnabled val="1"/>
        </dgm:presLayoutVars>
      </dgm:prSet>
      <dgm:spPr/>
      <dgm:t>
        <a:bodyPr/>
        <a:lstStyle/>
        <a:p>
          <a:endParaRPr lang="en-US"/>
        </a:p>
      </dgm:t>
    </dgm:pt>
  </dgm:ptLst>
  <dgm:cxnLst>
    <dgm:cxn modelId="{69851A48-7A90-446A-A779-7365E81B65BB}" type="presOf" srcId="{FEFA8C4C-B0EF-47A7-83F1-41DAED8D1D19}" destId="{AE114822-71A1-4264-9322-A9CC3D662D94}" srcOrd="0" destOrd="0" presId="urn:microsoft.com/office/officeart/2005/8/layout/arrow2"/>
    <dgm:cxn modelId="{5DF2C664-3CA0-4CC9-BE12-57EBFC575CF4}" type="presOf" srcId="{1C4A5B73-11C7-4DAD-83EB-618461F66DB5}" destId="{F2410CCA-7223-4F87-BD20-19729ADDFE5B}" srcOrd="0" destOrd="0" presId="urn:microsoft.com/office/officeart/2005/8/layout/arrow2"/>
    <dgm:cxn modelId="{E5B7E417-E713-468B-A40A-1F75743422DA}" srcId="{1C4A5B73-11C7-4DAD-83EB-618461F66DB5}" destId="{FEFA8C4C-B0EF-47A7-83F1-41DAED8D1D19}" srcOrd="0" destOrd="0" parTransId="{F3BC7329-6CA0-4EA4-9FE1-31275BC9D7CA}" sibTransId="{B64B65AA-BC29-4D4B-9372-85D9897B7971}"/>
    <dgm:cxn modelId="{455C424B-EFFC-4895-858E-5406F2CA3D94}" srcId="{1C4A5B73-11C7-4DAD-83EB-618461F66DB5}" destId="{CA17F32F-40DF-432C-AF0F-C3E39F79B379}" srcOrd="3" destOrd="0" parTransId="{D4C34994-AF68-4F20-88CB-09F35808EB4C}" sibTransId="{468A9057-D198-483B-9C9B-203C33032566}"/>
    <dgm:cxn modelId="{6306E654-0251-41C9-A287-812779720D62}" srcId="{1C4A5B73-11C7-4DAD-83EB-618461F66DB5}" destId="{24FBD11B-2986-4A36-9C30-81F7DBCCFB74}" srcOrd="1" destOrd="0" parTransId="{CCD480A3-A86A-40EA-BDEE-7142B2DB8F78}" sibTransId="{4E28DB53-BC26-4B2D-A39C-FB8B4BB21FBA}"/>
    <dgm:cxn modelId="{83CEA8EA-813A-410A-8DA0-65A7DCFAFB9D}" type="presOf" srcId="{AD89EAA1-528C-4984-8A45-3293BFBAC24F}" destId="{5A3C96C6-38C6-477C-9301-E1FE56BC0D9B}" srcOrd="0" destOrd="0" presId="urn:microsoft.com/office/officeart/2005/8/layout/arrow2"/>
    <dgm:cxn modelId="{7AF1EA1A-0F45-4832-912C-AC22A21C8032}" type="presOf" srcId="{CA17F32F-40DF-432C-AF0F-C3E39F79B379}" destId="{F8A98003-57BB-40D6-BF90-ED5BFEF2C8A8}" srcOrd="0" destOrd="0" presId="urn:microsoft.com/office/officeart/2005/8/layout/arrow2"/>
    <dgm:cxn modelId="{A8D8C7FE-B986-475D-91A4-E761F28F4774}" srcId="{1C4A5B73-11C7-4DAD-83EB-618461F66DB5}" destId="{91201A43-5AF2-476E-A36D-A58779008984}" srcOrd="2" destOrd="0" parTransId="{4AF98BD4-CB74-41AB-A0BC-8228D8EF73E2}" sibTransId="{600BB079-70E3-46B0-84FA-9B534F1BAA1D}"/>
    <dgm:cxn modelId="{8F807653-7774-4E2B-BBB3-3D0296309C72}" type="presOf" srcId="{91201A43-5AF2-476E-A36D-A58779008984}" destId="{82E44F3B-EBF2-4358-98C4-0923FB3164D6}" srcOrd="0" destOrd="0" presId="urn:microsoft.com/office/officeart/2005/8/layout/arrow2"/>
    <dgm:cxn modelId="{6C1D6856-DD37-45DD-8AB9-F80D13F6FCC2}" srcId="{1C4A5B73-11C7-4DAD-83EB-618461F66DB5}" destId="{12D97B0F-8A22-4856-900B-E49AE0E7CBF4}" srcOrd="5" destOrd="0" parTransId="{EA50306E-7D73-4E99-8858-816403D9267C}" sibTransId="{FF298F71-4957-4DAF-BC84-EDA6C758D922}"/>
    <dgm:cxn modelId="{917FC488-627A-49EF-8CEB-DA30AE220CC4}" srcId="{1C4A5B73-11C7-4DAD-83EB-618461F66DB5}" destId="{AD89EAA1-528C-4984-8A45-3293BFBAC24F}" srcOrd="4" destOrd="0" parTransId="{052845CD-FC1F-4454-8580-AC61D5CB52F1}" sibTransId="{02FED0F5-397C-41E4-93FA-821CD33CB82E}"/>
    <dgm:cxn modelId="{C08D518D-A57B-4EE2-B2D8-B3F245DAC3EE}" type="presOf" srcId="{24FBD11B-2986-4A36-9C30-81F7DBCCFB74}" destId="{651DF5E1-0E16-409E-B4A3-355CC89427BE}" srcOrd="0" destOrd="0" presId="urn:microsoft.com/office/officeart/2005/8/layout/arrow2"/>
    <dgm:cxn modelId="{EFF946E4-6081-4A19-8596-60E96286F058}" type="presParOf" srcId="{F2410CCA-7223-4F87-BD20-19729ADDFE5B}" destId="{FE1CAC69-D684-4241-850A-81C7D1F787A1}" srcOrd="0" destOrd="0" presId="urn:microsoft.com/office/officeart/2005/8/layout/arrow2"/>
    <dgm:cxn modelId="{699D227D-10B7-4BF9-B1DA-E982F874E786}" type="presParOf" srcId="{F2410CCA-7223-4F87-BD20-19729ADDFE5B}" destId="{3E474F61-779A-46B6-9382-94D7B0137B49}" srcOrd="1" destOrd="0" presId="urn:microsoft.com/office/officeart/2005/8/layout/arrow2"/>
    <dgm:cxn modelId="{06127A38-2B4C-45AA-95B9-A12B72CF2588}" type="presParOf" srcId="{3E474F61-779A-46B6-9382-94D7B0137B49}" destId="{4199F31B-C44A-4FEE-A462-DCD26BC8B92B}" srcOrd="0" destOrd="0" presId="urn:microsoft.com/office/officeart/2005/8/layout/arrow2"/>
    <dgm:cxn modelId="{CD32DCA5-B1A9-4B62-89F5-E40FF0E2E873}" type="presParOf" srcId="{3E474F61-779A-46B6-9382-94D7B0137B49}" destId="{AE114822-71A1-4264-9322-A9CC3D662D94}" srcOrd="1" destOrd="0" presId="urn:microsoft.com/office/officeart/2005/8/layout/arrow2"/>
    <dgm:cxn modelId="{0205BFC0-7372-44CC-A4F8-307158CC40FD}" type="presParOf" srcId="{3E474F61-779A-46B6-9382-94D7B0137B49}" destId="{3765F7AA-DAD5-4686-AC12-B7F5607210B5}" srcOrd="2" destOrd="0" presId="urn:microsoft.com/office/officeart/2005/8/layout/arrow2"/>
    <dgm:cxn modelId="{FB66869D-16DF-4D85-A134-59EB225BD2F7}" type="presParOf" srcId="{3E474F61-779A-46B6-9382-94D7B0137B49}" destId="{651DF5E1-0E16-409E-B4A3-355CC89427BE}" srcOrd="3" destOrd="0" presId="urn:microsoft.com/office/officeart/2005/8/layout/arrow2"/>
    <dgm:cxn modelId="{14D59FA6-4E83-4D69-B67B-3A6725A1AAE5}" type="presParOf" srcId="{3E474F61-779A-46B6-9382-94D7B0137B49}" destId="{FA9B9937-1C71-4DA8-8E8B-34ED7BA27ECB}" srcOrd="4" destOrd="0" presId="urn:microsoft.com/office/officeart/2005/8/layout/arrow2"/>
    <dgm:cxn modelId="{9E50B913-F43F-44E6-8D8A-B08B2815E329}" type="presParOf" srcId="{3E474F61-779A-46B6-9382-94D7B0137B49}" destId="{82E44F3B-EBF2-4358-98C4-0923FB3164D6}" srcOrd="5" destOrd="0" presId="urn:microsoft.com/office/officeart/2005/8/layout/arrow2"/>
    <dgm:cxn modelId="{651C248C-EAE7-4C33-8E77-5A431D46A025}" type="presParOf" srcId="{3E474F61-779A-46B6-9382-94D7B0137B49}" destId="{B31D94D9-6D89-46A0-9D78-154F52AE7D4D}" srcOrd="6" destOrd="0" presId="urn:microsoft.com/office/officeart/2005/8/layout/arrow2"/>
    <dgm:cxn modelId="{8D1E1642-C623-4794-8A5E-F31C9391351C}" type="presParOf" srcId="{3E474F61-779A-46B6-9382-94D7B0137B49}" destId="{F8A98003-57BB-40D6-BF90-ED5BFEF2C8A8}" srcOrd="7" destOrd="0" presId="urn:microsoft.com/office/officeart/2005/8/layout/arrow2"/>
    <dgm:cxn modelId="{9FA4600C-FD03-4868-B74F-A9EAD2D828C3}" type="presParOf" srcId="{3E474F61-779A-46B6-9382-94D7B0137B49}" destId="{9CE1EED2-461D-42AA-9857-BE288E5D8E11}" srcOrd="8" destOrd="0" presId="urn:microsoft.com/office/officeart/2005/8/layout/arrow2"/>
    <dgm:cxn modelId="{27C0247C-E1FA-4BB9-B7FE-E1903A96EB45}" type="presParOf" srcId="{3E474F61-779A-46B6-9382-94D7B0137B49}" destId="{5A3C96C6-38C6-477C-9301-E1FE56BC0D9B}"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7E1C3A-3747-4C70-AE20-277621FDA084}"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F4DF2463-A729-440B-9D5E-95BA7ED1B22B}">
      <dgm:prSet phldrT="[Text]" custT="1"/>
      <dgm:spPr>
        <a:solidFill>
          <a:srgbClr val="B30838"/>
        </a:solidFill>
        <a:ln>
          <a:noFill/>
        </a:ln>
      </dgm:spPr>
      <dgm:t>
        <a:bodyPr/>
        <a:lstStyle/>
        <a:p>
          <a:r>
            <a:rPr lang="en-US" sz="1200" b="1" u="sng" dirty="0" smtClean="0"/>
            <a:t>CCCC</a:t>
          </a:r>
        </a:p>
        <a:p>
          <a:r>
            <a:rPr lang="en-US" sz="1000" dirty="0" smtClean="0"/>
            <a:t>First Year Experience  </a:t>
          </a:r>
          <a:endParaRPr lang="en-US" sz="1000" dirty="0"/>
        </a:p>
      </dgm:t>
    </dgm:pt>
    <dgm:pt modelId="{FD645307-F2A1-4BCC-91CF-AEB18EBFCA35}" type="parTrans" cxnId="{9AE1A074-D0F3-4E03-B292-0797B69EEF3B}">
      <dgm:prSet/>
      <dgm:spPr/>
      <dgm:t>
        <a:bodyPr/>
        <a:lstStyle/>
        <a:p>
          <a:endParaRPr lang="en-US"/>
        </a:p>
      </dgm:t>
    </dgm:pt>
    <dgm:pt modelId="{EF6DD4F2-4B76-41C9-B28E-3E9EF1931A7D}" type="sibTrans" cxnId="{9AE1A074-D0F3-4E03-B292-0797B69EEF3B}">
      <dgm:prSet/>
      <dgm:spPr/>
      <dgm:t>
        <a:bodyPr/>
        <a:lstStyle/>
        <a:p>
          <a:endParaRPr lang="en-US"/>
        </a:p>
      </dgm:t>
    </dgm:pt>
    <dgm:pt modelId="{E2727E56-638D-4DB0-A73B-44115CE51336}">
      <dgm:prSet phldrT="[Text]" custT="1"/>
      <dgm:spPr>
        <a:solidFill>
          <a:srgbClr val="B30838"/>
        </a:solidFill>
        <a:ln>
          <a:noFill/>
        </a:ln>
      </dgm:spPr>
      <dgm:t>
        <a:bodyPr/>
        <a:lstStyle/>
        <a:p>
          <a:pPr>
            <a:spcAft>
              <a:spcPts val="600"/>
            </a:spcAft>
          </a:pPr>
          <a:r>
            <a:rPr lang="en-US" sz="1200" b="1" u="sng" dirty="0" smtClean="0"/>
            <a:t>Bristol</a:t>
          </a:r>
        </a:p>
        <a:p>
          <a:pPr>
            <a:spcAft>
              <a:spcPts val="1200"/>
            </a:spcAft>
          </a:pPr>
          <a:r>
            <a:rPr lang="en-US" sz="1000" dirty="0" smtClean="0"/>
            <a:t>Guided Pathways to Success</a:t>
          </a:r>
          <a:endParaRPr lang="en-US" sz="1000" dirty="0"/>
        </a:p>
      </dgm:t>
    </dgm:pt>
    <dgm:pt modelId="{7E42A047-340D-4BAF-A8D6-F3179EF6D7F1}" type="parTrans" cxnId="{CCD2D6F1-9080-42FE-8BEC-103608B2903B}">
      <dgm:prSet/>
      <dgm:spPr/>
      <dgm:t>
        <a:bodyPr/>
        <a:lstStyle/>
        <a:p>
          <a:endParaRPr lang="en-US"/>
        </a:p>
      </dgm:t>
    </dgm:pt>
    <dgm:pt modelId="{632B7A44-5A30-405B-B0DC-3E20AC420700}" type="sibTrans" cxnId="{CCD2D6F1-9080-42FE-8BEC-103608B2903B}">
      <dgm:prSet/>
      <dgm:spPr/>
      <dgm:t>
        <a:bodyPr/>
        <a:lstStyle/>
        <a:p>
          <a:endParaRPr lang="en-US"/>
        </a:p>
      </dgm:t>
    </dgm:pt>
    <dgm:pt modelId="{7592A458-F392-4600-97AA-9489A24E0E27}">
      <dgm:prSet phldrT="[Text]" custT="1"/>
      <dgm:spPr>
        <a:solidFill>
          <a:schemeClr val="tx2">
            <a:lumMod val="25000"/>
            <a:lumOff val="75000"/>
            <a:alpha val="90000"/>
          </a:schemeClr>
        </a:solidFill>
        <a:ln>
          <a:noFill/>
        </a:ln>
      </dgm:spPr>
      <dgm:t>
        <a:bodyPr/>
        <a:lstStyle/>
        <a:p>
          <a:r>
            <a:rPr lang="en-US" sz="1100" b="1" i="0" dirty="0" smtClean="0"/>
            <a:t>Persistence</a:t>
          </a:r>
        </a:p>
        <a:p>
          <a:r>
            <a:rPr lang="en-US" sz="1100" dirty="0" smtClean="0"/>
            <a:t>88% for GPS</a:t>
          </a:r>
        </a:p>
        <a:p>
          <a:r>
            <a:rPr lang="en-US" sz="1100" dirty="0" smtClean="0"/>
            <a:t>70% for all students</a:t>
          </a:r>
          <a:endParaRPr lang="en-US" sz="1100" dirty="0"/>
        </a:p>
      </dgm:t>
    </dgm:pt>
    <dgm:pt modelId="{C396FCF8-0E78-45FD-8783-D18A59B76010}" type="parTrans" cxnId="{884C2FC7-86DC-4FAD-8276-1B4DC232E93B}">
      <dgm:prSet/>
      <dgm:spPr/>
      <dgm:t>
        <a:bodyPr/>
        <a:lstStyle/>
        <a:p>
          <a:endParaRPr lang="en-US"/>
        </a:p>
      </dgm:t>
    </dgm:pt>
    <dgm:pt modelId="{C2271BEC-76B8-4B33-AD43-14DA4B9243E1}" type="sibTrans" cxnId="{884C2FC7-86DC-4FAD-8276-1B4DC232E93B}">
      <dgm:prSet/>
      <dgm:spPr/>
      <dgm:t>
        <a:bodyPr/>
        <a:lstStyle/>
        <a:p>
          <a:endParaRPr lang="en-US"/>
        </a:p>
      </dgm:t>
    </dgm:pt>
    <dgm:pt modelId="{25F249BB-F919-4EC9-A6F2-AC0462CE4F30}">
      <dgm:prSet phldrT="[Text]" custT="1"/>
      <dgm:spPr>
        <a:solidFill>
          <a:srgbClr val="B30838"/>
        </a:solidFill>
        <a:ln>
          <a:noFill/>
        </a:ln>
      </dgm:spPr>
      <dgm:t>
        <a:bodyPr/>
        <a:lstStyle/>
        <a:p>
          <a:pPr>
            <a:spcAft>
              <a:spcPts val="600"/>
            </a:spcAft>
          </a:pPr>
          <a:r>
            <a:rPr lang="en-US" sz="1050" b="1" u="sng" dirty="0" smtClean="0"/>
            <a:t>Massasoit</a:t>
          </a:r>
          <a:r>
            <a:rPr lang="en-US" sz="1050" dirty="0" smtClean="0"/>
            <a:t> </a:t>
          </a:r>
        </a:p>
        <a:p>
          <a:pPr>
            <a:spcAft>
              <a:spcPts val="600"/>
            </a:spcAft>
          </a:pPr>
          <a:r>
            <a:rPr lang="en-US" sz="1000" dirty="0" smtClean="0"/>
            <a:t>Degree Auditing</a:t>
          </a:r>
          <a:endParaRPr lang="en-US" sz="1000" dirty="0"/>
        </a:p>
      </dgm:t>
    </dgm:pt>
    <dgm:pt modelId="{9DB67D3D-D5A5-4E61-821F-CBD6BA5CE738}" type="parTrans" cxnId="{F19C3055-9FDD-4ED8-96F0-88C7CF372C53}">
      <dgm:prSet/>
      <dgm:spPr/>
      <dgm:t>
        <a:bodyPr/>
        <a:lstStyle/>
        <a:p>
          <a:endParaRPr lang="en-US"/>
        </a:p>
      </dgm:t>
    </dgm:pt>
    <dgm:pt modelId="{A9F62E05-503D-4265-8503-C30F78F1BC88}" type="sibTrans" cxnId="{F19C3055-9FDD-4ED8-96F0-88C7CF372C53}">
      <dgm:prSet/>
      <dgm:spPr/>
      <dgm:t>
        <a:bodyPr/>
        <a:lstStyle/>
        <a:p>
          <a:endParaRPr lang="en-US"/>
        </a:p>
      </dgm:t>
    </dgm:pt>
    <dgm:pt modelId="{0E64F9F3-098F-476B-AA2F-34664517F21B}">
      <dgm:prSet phldrT="[Text]" custT="1"/>
      <dgm:spPr>
        <a:solidFill>
          <a:schemeClr val="tx2">
            <a:lumMod val="25000"/>
            <a:lumOff val="75000"/>
            <a:alpha val="90000"/>
          </a:schemeClr>
        </a:solidFill>
        <a:ln>
          <a:noFill/>
        </a:ln>
      </dgm:spPr>
      <dgm:t>
        <a:bodyPr/>
        <a:lstStyle/>
        <a:p>
          <a:r>
            <a:rPr lang="en-US" sz="1100" b="1" i="0" dirty="0" smtClean="0"/>
            <a:t>Retention</a:t>
          </a:r>
        </a:p>
        <a:p>
          <a:r>
            <a:rPr lang="en-US" sz="1100" dirty="0" smtClean="0"/>
            <a:t>59% for FYE</a:t>
          </a:r>
        </a:p>
        <a:p>
          <a:r>
            <a:rPr lang="en-US" sz="1100" dirty="0" smtClean="0"/>
            <a:t>47% for all students</a:t>
          </a:r>
          <a:endParaRPr lang="en-US" sz="1100" dirty="0"/>
        </a:p>
      </dgm:t>
    </dgm:pt>
    <dgm:pt modelId="{8AD985BA-F623-4EC8-80CD-5E1792CAAD70}" type="parTrans" cxnId="{2B268CFC-5D61-46B2-8701-54351B5DE42A}">
      <dgm:prSet/>
      <dgm:spPr/>
      <dgm:t>
        <a:bodyPr/>
        <a:lstStyle/>
        <a:p>
          <a:endParaRPr lang="en-US"/>
        </a:p>
      </dgm:t>
    </dgm:pt>
    <dgm:pt modelId="{1E1609B1-F0B4-4D76-8F2F-37363EC10135}" type="sibTrans" cxnId="{2B268CFC-5D61-46B2-8701-54351B5DE42A}">
      <dgm:prSet/>
      <dgm:spPr/>
      <dgm:t>
        <a:bodyPr/>
        <a:lstStyle/>
        <a:p>
          <a:endParaRPr lang="en-US"/>
        </a:p>
      </dgm:t>
    </dgm:pt>
    <dgm:pt modelId="{D2361317-DA43-4F50-A1CD-DA5619E3B70A}">
      <dgm:prSet phldrT="[Text]" custT="1"/>
      <dgm:spPr>
        <a:solidFill>
          <a:schemeClr val="tx2">
            <a:lumMod val="25000"/>
            <a:lumOff val="75000"/>
            <a:alpha val="90000"/>
          </a:schemeClr>
        </a:solidFill>
        <a:ln>
          <a:noFill/>
        </a:ln>
      </dgm:spPr>
      <dgm:t>
        <a:bodyPr/>
        <a:lstStyle/>
        <a:p>
          <a:r>
            <a:rPr lang="en-US" sz="1100" b="1" i="0" dirty="0" smtClean="0"/>
            <a:t>Retention</a:t>
          </a:r>
        </a:p>
        <a:p>
          <a:r>
            <a:rPr lang="en-US" sz="1100" dirty="0" smtClean="0"/>
            <a:t>57% in AY13</a:t>
          </a:r>
        </a:p>
        <a:p>
          <a:r>
            <a:rPr lang="en-US" sz="1100" dirty="0" smtClean="0"/>
            <a:t>61% in AY14</a:t>
          </a:r>
          <a:endParaRPr lang="en-US" sz="1100" dirty="0"/>
        </a:p>
      </dgm:t>
    </dgm:pt>
    <dgm:pt modelId="{26D8A34C-D215-47F4-994E-D9A752392D3E}" type="parTrans" cxnId="{FBFC7BDC-03A0-49EB-805A-EDA037DA08E8}">
      <dgm:prSet/>
      <dgm:spPr/>
      <dgm:t>
        <a:bodyPr/>
        <a:lstStyle/>
        <a:p>
          <a:endParaRPr lang="en-US"/>
        </a:p>
      </dgm:t>
    </dgm:pt>
    <dgm:pt modelId="{70DD5DC4-C561-40F8-984A-C1FB2EF755D1}" type="sibTrans" cxnId="{FBFC7BDC-03A0-49EB-805A-EDA037DA08E8}">
      <dgm:prSet/>
      <dgm:spPr/>
      <dgm:t>
        <a:bodyPr/>
        <a:lstStyle/>
        <a:p>
          <a:endParaRPr lang="en-US"/>
        </a:p>
      </dgm:t>
    </dgm:pt>
    <dgm:pt modelId="{F6D14EAC-112D-43CF-A34D-893824A5255D}" type="pres">
      <dgm:prSet presAssocID="{8C7E1C3A-3747-4C70-AE20-277621FDA084}" presName="list" presStyleCnt="0">
        <dgm:presLayoutVars>
          <dgm:dir/>
          <dgm:animLvl val="lvl"/>
        </dgm:presLayoutVars>
      </dgm:prSet>
      <dgm:spPr/>
      <dgm:t>
        <a:bodyPr/>
        <a:lstStyle/>
        <a:p>
          <a:endParaRPr lang="en-US"/>
        </a:p>
      </dgm:t>
    </dgm:pt>
    <dgm:pt modelId="{11635393-2444-4B90-8B78-FE56615047DB}" type="pres">
      <dgm:prSet presAssocID="{F4DF2463-A729-440B-9D5E-95BA7ED1B22B}" presName="posSpace" presStyleCnt="0"/>
      <dgm:spPr/>
    </dgm:pt>
    <dgm:pt modelId="{77663714-FF1A-4F8E-94D0-7F9A60D58478}" type="pres">
      <dgm:prSet presAssocID="{F4DF2463-A729-440B-9D5E-95BA7ED1B22B}" presName="vertFlow" presStyleCnt="0"/>
      <dgm:spPr/>
    </dgm:pt>
    <dgm:pt modelId="{B2C63521-3DEB-4B52-B2AE-13783A5C6887}" type="pres">
      <dgm:prSet presAssocID="{F4DF2463-A729-440B-9D5E-95BA7ED1B22B}" presName="topSpace" presStyleCnt="0"/>
      <dgm:spPr/>
    </dgm:pt>
    <dgm:pt modelId="{6E620602-0EA8-48B4-B68F-985FA7C5E0C2}" type="pres">
      <dgm:prSet presAssocID="{F4DF2463-A729-440B-9D5E-95BA7ED1B22B}" presName="firstComp" presStyleCnt="0"/>
      <dgm:spPr/>
    </dgm:pt>
    <dgm:pt modelId="{8CDB863C-E99B-4AFF-9D1D-3A3B8B198D4F}" type="pres">
      <dgm:prSet presAssocID="{F4DF2463-A729-440B-9D5E-95BA7ED1B22B}" presName="firstChild" presStyleLbl="bgAccFollowNode1" presStyleIdx="0" presStyleCnt="3"/>
      <dgm:spPr/>
      <dgm:t>
        <a:bodyPr/>
        <a:lstStyle/>
        <a:p>
          <a:endParaRPr lang="en-US"/>
        </a:p>
      </dgm:t>
    </dgm:pt>
    <dgm:pt modelId="{1FBB21D3-9C93-44FF-91D3-8FD5B68F1503}" type="pres">
      <dgm:prSet presAssocID="{F4DF2463-A729-440B-9D5E-95BA7ED1B22B}" presName="firstChildTx" presStyleLbl="bgAccFollowNode1" presStyleIdx="0" presStyleCnt="3">
        <dgm:presLayoutVars>
          <dgm:bulletEnabled val="1"/>
        </dgm:presLayoutVars>
      </dgm:prSet>
      <dgm:spPr/>
      <dgm:t>
        <a:bodyPr/>
        <a:lstStyle/>
        <a:p>
          <a:endParaRPr lang="en-US"/>
        </a:p>
      </dgm:t>
    </dgm:pt>
    <dgm:pt modelId="{DA2A06EC-407B-4F28-ACFE-478AC180B818}" type="pres">
      <dgm:prSet presAssocID="{F4DF2463-A729-440B-9D5E-95BA7ED1B22B}" presName="negSpace" presStyleCnt="0"/>
      <dgm:spPr/>
    </dgm:pt>
    <dgm:pt modelId="{EE89FBE4-6D83-4080-B6A6-9C6839018406}" type="pres">
      <dgm:prSet presAssocID="{F4DF2463-A729-440B-9D5E-95BA7ED1B22B}" presName="circle" presStyleLbl="node1" presStyleIdx="0" presStyleCnt="3"/>
      <dgm:spPr/>
      <dgm:t>
        <a:bodyPr/>
        <a:lstStyle/>
        <a:p>
          <a:endParaRPr lang="en-US"/>
        </a:p>
      </dgm:t>
    </dgm:pt>
    <dgm:pt modelId="{85505791-69E5-4A10-8F38-9A2F653AA612}" type="pres">
      <dgm:prSet presAssocID="{EF6DD4F2-4B76-41C9-B28E-3E9EF1931A7D}" presName="transSpace" presStyleCnt="0"/>
      <dgm:spPr/>
    </dgm:pt>
    <dgm:pt modelId="{737048A1-103F-404B-B094-ED980A85BD15}" type="pres">
      <dgm:prSet presAssocID="{E2727E56-638D-4DB0-A73B-44115CE51336}" presName="posSpace" presStyleCnt="0"/>
      <dgm:spPr/>
    </dgm:pt>
    <dgm:pt modelId="{D2A52F3F-0E64-4FA7-BD76-02681D180143}" type="pres">
      <dgm:prSet presAssocID="{E2727E56-638D-4DB0-A73B-44115CE51336}" presName="vertFlow" presStyleCnt="0"/>
      <dgm:spPr/>
    </dgm:pt>
    <dgm:pt modelId="{D991A3F6-D07D-4E5A-8DA0-6DBE714B9F6F}" type="pres">
      <dgm:prSet presAssocID="{E2727E56-638D-4DB0-A73B-44115CE51336}" presName="topSpace" presStyleCnt="0"/>
      <dgm:spPr/>
    </dgm:pt>
    <dgm:pt modelId="{3B57A501-253A-4B11-971E-95C387EF7CA8}" type="pres">
      <dgm:prSet presAssocID="{E2727E56-638D-4DB0-A73B-44115CE51336}" presName="firstComp" presStyleCnt="0"/>
      <dgm:spPr/>
    </dgm:pt>
    <dgm:pt modelId="{500714F7-F313-4630-ADCC-5081F24A95E6}" type="pres">
      <dgm:prSet presAssocID="{E2727E56-638D-4DB0-A73B-44115CE51336}" presName="firstChild" presStyleLbl="bgAccFollowNode1" presStyleIdx="1" presStyleCnt="3"/>
      <dgm:spPr/>
      <dgm:t>
        <a:bodyPr/>
        <a:lstStyle/>
        <a:p>
          <a:endParaRPr lang="en-US"/>
        </a:p>
      </dgm:t>
    </dgm:pt>
    <dgm:pt modelId="{26728981-83C8-4942-9E95-4415D02A11BF}" type="pres">
      <dgm:prSet presAssocID="{E2727E56-638D-4DB0-A73B-44115CE51336}" presName="firstChildTx" presStyleLbl="bgAccFollowNode1" presStyleIdx="1" presStyleCnt="3">
        <dgm:presLayoutVars>
          <dgm:bulletEnabled val="1"/>
        </dgm:presLayoutVars>
      </dgm:prSet>
      <dgm:spPr/>
      <dgm:t>
        <a:bodyPr/>
        <a:lstStyle/>
        <a:p>
          <a:endParaRPr lang="en-US"/>
        </a:p>
      </dgm:t>
    </dgm:pt>
    <dgm:pt modelId="{5B3B3322-80CD-4CAB-A09B-7AF4F6B798D7}" type="pres">
      <dgm:prSet presAssocID="{E2727E56-638D-4DB0-A73B-44115CE51336}" presName="negSpace" presStyleCnt="0"/>
      <dgm:spPr/>
    </dgm:pt>
    <dgm:pt modelId="{06DF2CC6-89CC-4048-AAB6-29CCA576941A}" type="pres">
      <dgm:prSet presAssocID="{E2727E56-638D-4DB0-A73B-44115CE51336}" presName="circle" presStyleLbl="node1" presStyleIdx="1" presStyleCnt="3"/>
      <dgm:spPr/>
      <dgm:t>
        <a:bodyPr/>
        <a:lstStyle/>
        <a:p>
          <a:endParaRPr lang="en-US"/>
        </a:p>
      </dgm:t>
    </dgm:pt>
    <dgm:pt modelId="{7462759D-B1DD-49E6-BCF1-9A21590C1CB7}" type="pres">
      <dgm:prSet presAssocID="{632B7A44-5A30-405B-B0DC-3E20AC420700}" presName="transSpace" presStyleCnt="0"/>
      <dgm:spPr/>
    </dgm:pt>
    <dgm:pt modelId="{50C6B763-CB58-4804-AABC-DA839BC4064B}" type="pres">
      <dgm:prSet presAssocID="{25F249BB-F919-4EC9-A6F2-AC0462CE4F30}" presName="posSpace" presStyleCnt="0"/>
      <dgm:spPr/>
    </dgm:pt>
    <dgm:pt modelId="{7130E1EC-43F2-4559-B155-6FF83FA6E3B1}" type="pres">
      <dgm:prSet presAssocID="{25F249BB-F919-4EC9-A6F2-AC0462CE4F30}" presName="vertFlow" presStyleCnt="0"/>
      <dgm:spPr/>
    </dgm:pt>
    <dgm:pt modelId="{5BA9ECE7-938B-4FDC-8541-F7E89F7021CC}" type="pres">
      <dgm:prSet presAssocID="{25F249BB-F919-4EC9-A6F2-AC0462CE4F30}" presName="topSpace" presStyleCnt="0"/>
      <dgm:spPr/>
    </dgm:pt>
    <dgm:pt modelId="{15F11D5A-1340-4ED7-8DA6-7DB3AEC89F4A}" type="pres">
      <dgm:prSet presAssocID="{25F249BB-F919-4EC9-A6F2-AC0462CE4F30}" presName="firstComp" presStyleCnt="0"/>
      <dgm:spPr/>
    </dgm:pt>
    <dgm:pt modelId="{35839928-D307-4345-9C84-A3F93BBF004D}" type="pres">
      <dgm:prSet presAssocID="{25F249BB-F919-4EC9-A6F2-AC0462CE4F30}" presName="firstChild" presStyleLbl="bgAccFollowNode1" presStyleIdx="2" presStyleCnt="3"/>
      <dgm:spPr/>
      <dgm:t>
        <a:bodyPr/>
        <a:lstStyle/>
        <a:p>
          <a:endParaRPr lang="en-US"/>
        </a:p>
      </dgm:t>
    </dgm:pt>
    <dgm:pt modelId="{E3B313BE-013E-42A7-BF31-545C3049E00C}" type="pres">
      <dgm:prSet presAssocID="{25F249BB-F919-4EC9-A6F2-AC0462CE4F30}" presName="firstChildTx" presStyleLbl="bgAccFollowNode1" presStyleIdx="2" presStyleCnt="3">
        <dgm:presLayoutVars>
          <dgm:bulletEnabled val="1"/>
        </dgm:presLayoutVars>
      </dgm:prSet>
      <dgm:spPr/>
      <dgm:t>
        <a:bodyPr/>
        <a:lstStyle/>
        <a:p>
          <a:endParaRPr lang="en-US"/>
        </a:p>
      </dgm:t>
    </dgm:pt>
    <dgm:pt modelId="{7CB337BE-95B8-49A6-8FF1-64F13A92DB49}" type="pres">
      <dgm:prSet presAssocID="{25F249BB-F919-4EC9-A6F2-AC0462CE4F30}" presName="negSpace" presStyleCnt="0"/>
      <dgm:spPr/>
    </dgm:pt>
    <dgm:pt modelId="{7BE54C76-765D-4C48-9621-2E466EFD73C3}" type="pres">
      <dgm:prSet presAssocID="{25F249BB-F919-4EC9-A6F2-AC0462CE4F30}" presName="circle" presStyleLbl="node1" presStyleIdx="2" presStyleCnt="3"/>
      <dgm:spPr/>
      <dgm:t>
        <a:bodyPr/>
        <a:lstStyle/>
        <a:p>
          <a:endParaRPr lang="en-US"/>
        </a:p>
      </dgm:t>
    </dgm:pt>
  </dgm:ptLst>
  <dgm:cxnLst>
    <dgm:cxn modelId="{2B268CFC-5D61-46B2-8701-54351B5DE42A}" srcId="{F4DF2463-A729-440B-9D5E-95BA7ED1B22B}" destId="{0E64F9F3-098F-476B-AA2F-34664517F21B}" srcOrd="0" destOrd="0" parTransId="{8AD985BA-F623-4EC8-80CD-5E1792CAAD70}" sibTransId="{1E1609B1-F0B4-4D76-8F2F-37363EC10135}"/>
    <dgm:cxn modelId="{DB3922E4-243F-4EAE-A797-CB8C99BD8851}" type="presOf" srcId="{F4DF2463-A729-440B-9D5E-95BA7ED1B22B}" destId="{EE89FBE4-6D83-4080-B6A6-9C6839018406}" srcOrd="0" destOrd="0" presId="urn:microsoft.com/office/officeart/2005/8/layout/hList9"/>
    <dgm:cxn modelId="{585CDFEF-455E-4E58-A748-1AA9B6689440}" type="presOf" srcId="{25F249BB-F919-4EC9-A6F2-AC0462CE4F30}" destId="{7BE54C76-765D-4C48-9621-2E466EFD73C3}" srcOrd="0" destOrd="0" presId="urn:microsoft.com/office/officeart/2005/8/layout/hList9"/>
    <dgm:cxn modelId="{FBFC7BDC-03A0-49EB-805A-EDA037DA08E8}" srcId="{25F249BB-F919-4EC9-A6F2-AC0462CE4F30}" destId="{D2361317-DA43-4F50-A1CD-DA5619E3B70A}" srcOrd="0" destOrd="0" parTransId="{26D8A34C-D215-47F4-994E-D9A752392D3E}" sibTransId="{70DD5DC4-C561-40F8-984A-C1FB2EF755D1}"/>
    <dgm:cxn modelId="{390207F2-6E24-4C8C-8A17-BD263287EEFD}" type="presOf" srcId="{0E64F9F3-098F-476B-AA2F-34664517F21B}" destId="{1FBB21D3-9C93-44FF-91D3-8FD5B68F1503}" srcOrd="1" destOrd="0" presId="urn:microsoft.com/office/officeart/2005/8/layout/hList9"/>
    <dgm:cxn modelId="{AD0ADC63-E692-4B00-9623-CCFCFB7749D8}" type="presOf" srcId="{7592A458-F392-4600-97AA-9489A24E0E27}" destId="{26728981-83C8-4942-9E95-4415D02A11BF}" srcOrd="1" destOrd="0" presId="urn:microsoft.com/office/officeart/2005/8/layout/hList9"/>
    <dgm:cxn modelId="{CD537600-50D9-497D-AE11-40D5697D06BD}" type="presOf" srcId="{7592A458-F392-4600-97AA-9489A24E0E27}" destId="{500714F7-F313-4630-ADCC-5081F24A95E6}" srcOrd="0" destOrd="0" presId="urn:microsoft.com/office/officeart/2005/8/layout/hList9"/>
    <dgm:cxn modelId="{CCD2D6F1-9080-42FE-8BEC-103608B2903B}" srcId="{8C7E1C3A-3747-4C70-AE20-277621FDA084}" destId="{E2727E56-638D-4DB0-A73B-44115CE51336}" srcOrd="1" destOrd="0" parTransId="{7E42A047-340D-4BAF-A8D6-F3179EF6D7F1}" sibTransId="{632B7A44-5A30-405B-B0DC-3E20AC420700}"/>
    <dgm:cxn modelId="{7F965165-AA3E-4C04-901A-7E9687442A50}" type="presOf" srcId="{D2361317-DA43-4F50-A1CD-DA5619E3B70A}" destId="{35839928-D307-4345-9C84-A3F93BBF004D}" srcOrd="0" destOrd="0" presId="urn:microsoft.com/office/officeart/2005/8/layout/hList9"/>
    <dgm:cxn modelId="{F411A33A-FB96-44D3-A9A6-1258E7DD5B44}" type="presOf" srcId="{8C7E1C3A-3747-4C70-AE20-277621FDA084}" destId="{F6D14EAC-112D-43CF-A34D-893824A5255D}" srcOrd="0" destOrd="0" presId="urn:microsoft.com/office/officeart/2005/8/layout/hList9"/>
    <dgm:cxn modelId="{884C2FC7-86DC-4FAD-8276-1B4DC232E93B}" srcId="{E2727E56-638D-4DB0-A73B-44115CE51336}" destId="{7592A458-F392-4600-97AA-9489A24E0E27}" srcOrd="0" destOrd="0" parTransId="{C396FCF8-0E78-45FD-8783-D18A59B76010}" sibTransId="{C2271BEC-76B8-4B33-AD43-14DA4B9243E1}"/>
    <dgm:cxn modelId="{C343877E-0CF5-4072-A062-AFF9BDA94681}" type="presOf" srcId="{0E64F9F3-098F-476B-AA2F-34664517F21B}" destId="{8CDB863C-E99B-4AFF-9D1D-3A3B8B198D4F}" srcOrd="0" destOrd="0" presId="urn:microsoft.com/office/officeart/2005/8/layout/hList9"/>
    <dgm:cxn modelId="{25B6FA62-83A0-4647-B843-EB77F1B1A0F9}" type="presOf" srcId="{D2361317-DA43-4F50-A1CD-DA5619E3B70A}" destId="{E3B313BE-013E-42A7-BF31-545C3049E00C}" srcOrd="1" destOrd="0" presId="urn:microsoft.com/office/officeart/2005/8/layout/hList9"/>
    <dgm:cxn modelId="{F19C3055-9FDD-4ED8-96F0-88C7CF372C53}" srcId="{8C7E1C3A-3747-4C70-AE20-277621FDA084}" destId="{25F249BB-F919-4EC9-A6F2-AC0462CE4F30}" srcOrd="2" destOrd="0" parTransId="{9DB67D3D-D5A5-4E61-821F-CBD6BA5CE738}" sibTransId="{A9F62E05-503D-4265-8503-C30F78F1BC88}"/>
    <dgm:cxn modelId="{9AE1A074-D0F3-4E03-B292-0797B69EEF3B}" srcId="{8C7E1C3A-3747-4C70-AE20-277621FDA084}" destId="{F4DF2463-A729-440B-9D5E-95BA7ED1B22B}" srcOrd="0" destOrd="0" parTransId="{FD645307-F2A1-4BCC-91CF-AEB18EBFCA35}" sibTransId="{EF6DD4F2-4B76-41C9-B28E-3E9EF1931A7D}"/>
    <dgm:cxn modelId="{967C0A99-71E5-4ABB-B65F-9CE4F3B2FF8C}" type="presOf" srcId="{E2727E56-638D-4DB0-A73B-44115CE51336}" destId="{06DF2CC6-89CC-4048-AAB6-29CCA576941A}" srcOrd="0" destOrd="0" presId="urn:microsoft.com/office/officeart/2005/8/layout/hList9"/>
    <dgm:cxn modelId="{3866F5DD-3391-495B-BF3B-90267E2113AF}" type="presParOf" srcId="{F6D14EAC-112D-43CF-A34D-893824A5255D}" destId="{11635393-2444-4B90-8B78-FE56615047DB}" srcOrd="0" destOrd="0" presId="urn:microsoft.com/office/officeart/2005/8/layout/hList9"/>
    <dgm:cxn modelId="{0107A9B1-9EC5-487D-9BF2-DCAEA40B5F1E}" type="presParOf" srcId="{F6D14EAC-112D-43CF-A34D-893824A5255D}" destId="{77663714-FF1A-4F8E-94D0-7F9A60D58478}" srcOrd="1" destOrd="0" presId="urn:microsoft.com/office/officeart/2005/8/layout/hList9"/>
    <dgm:cxn modelId="{A301BD01-0B29-4045-80DF-30553EEC9832}" type="presParOf" srcId="{77663714-FF1A-4F8E-94D0-7F9A60D58478}" destId="{B2C63521-3DEB-4B52-B2AE-13783A5C6887}" srcOrd="0" destOrd="0" presId="urn:microsoft.com/office/officeart/2005/8/layout/hList9"/>
    <dgm:cxn modelId="{C7A29E12-A2AB-47C8-9C4D-9B96529945BC}" type="presParOf" srcId="{77663714-FF1A-4F8E-94D0-7F9A60D58478}" destId="{6E620602-0EA8-48B4-B68F-985FA7C5E0C2}" srcOrd="1" destOrd="0" presId="urn:microsoft.com/office/officeart/2005/8/layout/hList9"/>
    <dgm:cxn modelId="{2F9F390B-463A-40C2-8C32-918F3B8282B5}" type="presParOf" srcId="{6E620602-0EA8-48B4-B68F-985FA7C5E0C2}" destId="{8CDB863C-E99B-4AFF-9D1D-3A3B8B198D4F}" srcOrd="0" destOrd="0" presId="urn:microsoft.com/office/officeart/2005/8/layout/hList9"/>
    <dgm:cxn modelId="{B66108D1-78F1-4702-A8DA-F3958A021325}" type="presParOf" srcId="{6E620602-0EA8-48B4-B68F-985FA7C5E0C2}" destId="{1FBB21D3-9C93-44FF-91D3-8FD5B68F1503}" srcOrd="1" destOrd="0" presId="urn:microsoft.com/office/officeart/2005/8/layout/hList9"/>
    <dgm:cxn modelId="{3B666C50-2BAC-4EFB-98DD-A47F6173DBA9}" type="presParOf" srcId="{F6D14EAC-112D-43CF-A34D-893824A5255D}" destId="{DA2A06EC-407B-4F28-ACFE-478AC180B818}" srcOrd="2" destOrd="0" presId="urn:microsoft.com/office/officeart/2005/8/layout/hList9"/>
    <dgm:cxn modelId="{9579070E-0C3C-42CB-A296-D20FDFB35C00}" type="presParOf" srcId="{F6D14EAC-112D-43CF-A34D-893824A5255D}" destId="{EE89FBE4-6D83-4080-B6A6-9C6839018406}" srcOrd="3" destOrd="0" presId="urn:microsoft.com/office/officeart/2005/8/layout/hList9"/>
    <dgm:cxn modelId="{EC295D88-53B4-4995-9D29-366565944DB7}" type="presParOf" srcId="{F6D14EAC-112D-43CF-A34D-893824A5255D}" destId="{85505791-69E5-4A10-8F38-9A2F653AA612}" srcOrd="4" destOrd="0" presId="urn:microsoft.com/office/officeart/2005/8/layout/hList9"/>
    <dgm:cxn modelId="{7ADB9775-15BA-4516-93FA-F8DFD8C03725}" type="presParOf" srcId="{F6D14EAC-112D-43CF-A34D-893824A5255D}" destId="{737048A1-103F-404B-B094-ED980A85BD15}" srcOrd="5" destOrd="0" presId="urn:microsoft.com/office/officeart/2005/8/layout/hList9"/>
    <dgm:cxn modelId="{FEF749C5-D74D-4DCE-BF93-4A286C96C785}" type="presParOf" srcId="{F6D14EAC-112D-43CF-A34D-893824A5255D}" destId="{D2A52F3F-0E64-4FA7-BD76-02681D180143}" srcOrd="6" destOrd="0" presId="urn:microsoft.com/office/officeart/2005/8/layout/hList9"/>
    <dgm:cxn modelId="{63A0EC1C-FC92-4257-BAEA-690E3B8AEF92}" type="presParOf" srcId="{D2A52F3F-0E64-4FA7-BD76-02681D180143}" destId="{D991A3F6-D07D-4E5A-8DA0-6DBE714B9F6F}" srcOrd="0" destOrd="0" presId="urn:microsoft.com/office/officeart/2005/8/layout/hList9"/>
    <dgm:cxn modelId="{44646DB8-E8E2-425D-92B4-42C79D872ADF}" type="presParOf" srcId="{D2A52F3F-0E64-4FA7-BD76-02681D180143}" destId="{3B57A501-253A-4B11-971E-95C387EF7CA8}" srcOrd="1" destOrd="0" presId="urn:microsoft.com/office/officeart/2005/8/layout/hList9"/>
    <dgm:cxn modelId="{576076BF-F7AF-43F0-ACEB-A9AC3407AE35}" type="presParOf" srcId="{3B57A501-253A-4B11-971E-95C387EF7CA8}" destId="{500714F7-F313-4630-ADCC-5081F24A95E6}" srcOrd="0" destOrd="0" presId="urn:microsoft.com/office/officeart/2005/8/layout/hList9"/>
    <dgm:cxn modelId="{8401B176-B970-4F59-834E-60857A2329E8}" type="presParOf" srcId="{3B57A501-253A-4B11-971E-95C387EF7CA8}" destId="{26728981-83C8-4942-9E95-4415D02A11BF}" srcOrd="1" destOrd="0" presId="urn:microsoft.com/office/officeart/2005/8/layout/hList9"/>
    <dgm:cxn modelId="{56AE7815-30BB-456A-84C8-5D5ED2032C15}" type="presParOf" srcId="{F6D14EAC-112D-43CF-A34D-893824A5255D}" destId="{5B3B3322-80CD-4CAB-A09B-7AF4F6B798D7}" srcOrd="7" destOrd="0" presId="urn:microsoft.com/office/officeart/2005/8/layout/hList9"/>
    <dgm:cxn modelId="{19BF5BB4-0F54-45B3-8185-C8986B2584A5}" type="presParOf" srcId="{F6D14EAC-112D-43CF-A34D-893824A5255D}" destId="{06DF2CC6-89CC-4048-AAB6-29CCA576941A}" srcOrd="8" destOrd="0" presId="urn:microsoft.com/office/officeart/2005/8/layout/hList9"/>
    <dgm:cxn modelId="{B7149B16-B3DC-4F24-A39B-C4A76B1BB541}" type="presParOf" srcId="{F6D14EAC-112D-43CF-A34D-893824A5255D}" destId="{7462759D-B1DD-49E6-BCF1-9A21590C1CB7}" srcOrd="9" destOrd="0" presId="urn:microsoft.com/office/officeart/2005/8/layout/hList9"/>
    <dgm:cxn modelId="{169D3D87-F40E-463F-9373-C807F6D6910A}" type="presParOf" srcId="{F6D14EAC-112D-43CF-A34D-893824A5255D}" destId="{50C6B763-CB58-4804-AABC-DA839BC4064B}" srcOrd="10" destOrd="0" presId="urn:microsoft.com/office/officeart/2005/8/layout/hList9"/>
    <dgm:cxn modelId="{B6061BBF-0323-4182-87A8-C5797D5FC1E7}" type="presParOf" srcId="{F6D14EAC-112D-43CF-A34D-893824A5255D}" destId="{7130E1EC-43F2-4559-B155-6FF83FA6E3B1}" srcOrd="11" destOrd="0" presId="urn:microsoft.com/office/officeart/2005/8/layout/hList9"/>
    <dgm:cxn modelId="{4B3824D7-9D16-4A98-8C83-6F2018BF014D}" type="presParOf" srcId="{7130E1EC-43F2-4559-B155-6FF83FA6E3B1}" destId="{5BA9ECE7-938B-4FDC-8541-F7E89F7021CC}" srcOrd="0" destOrd="0" presId="urn:microsoft.com/office/officeart/2005/8/layout/hList9"/>
    <dgm:cxn modelId="{8E226F92-A279-4A65-B420-57F6A5AA43A1}" type="presParOf" srcId="{7130E1EC-43F2-4559-B155-6FF83FA6E3B1}" destId="{15F11D5A-1340-4ED7-8DA6-7DB3AEC89F4A}" srcOrd="1" destOrd="0" presId="urn:microsoft.com/office/officeart/2005/8/layout/hList9"/>
    <dgm:cxn modelId="{2787B4CF-6A4F-4899-8ADC-60FD1E1252CF}" type="presParOf" srcId="{15F11D5A-1340-4ED7-8DA6-7DB3AEC89F4A}" destId="{35839928-D307-4345-9C84-A3F93BBF004D}" srcOrd="0" destOrd="0" presId="urn:microsoft.com/office/officeart/2005/8/layout/hList9"/>
    <dgm:cxn modelId="{B8DC40C5-1620-414E-BC8C-8AB12F24B9CA}" type="presParOf" srcId="{15F11D5A-1340-4ED7-8DA6-7DB3AEC89F4A}" destId="{E3B313BE-013E-42A7-BF31-545C3049E00C}" srcOrd="1" destOrd="0" presId="urn:microsoft.com/office/officeart/2005/8/layout/hList9"/>
    <dgm:cxn modelId="{D0AA7CAC-A928-416B-A7B0-CE62E6E53486}" type="presParOf" srcId="{F6D14EAC-112D-43CF-A34D-893824A5255D}" destId="{7CB337BE-95B8-49A6-8FF1-64F13A92DB49}" srcOrd="12" destOrd="0" presId="urn:microsoft.com/office/officeart/2005/8/layout/hList9"/>
    <dgm:cxn modelId="{192A7A8B-5AD6-4CC4-89A0-1AF7EC42C513}" type="presParOf" srcId="{F6D14EAC-112D-43CF-A34D-893824A5255D}" destId="{7BE54C76-765D-4C48-9621-2E466EFD73C3}" srcOrd="1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7E1C3A-3747-4C70-AE20-277621FDA084}"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F4DF2463-A729-440B-9D5E-95BA7ED1B22B}">
      <dgm:prSet phldrT="[Text]" custT="1"/>
      <dgm:spPr>
        <a:solidFill>
          <a:srgbClr val="B30838"/>
        </a:solidFill>
        <a:ln>
          <a:noFill/>
        </a:ln>
      </dgm:spPr>
      <dgm:t>
        <a:bodyPr/>
        <a:lstStyle/>
        <a:p>
          <a:r>
            <a:rPr lang="en-US" sz="1050" b="1" u="sng" dirty="0" smtClean="0"/>
            <a:t>Fitchburg </a:t>
          </a:r>
        </a:p>
        <a:p>
          <a:r>
            <a:rPr lang="en-US" sz="900" dirty="0" smtClean="0"/>
            <a:t>Math Progress Requirement</a:t>
          </a:r>
          <a:endParaRPr lang="en-US" sz="900" dirty="0"/>
        </a:p>
      </dgm:t>
    </dgm:pt>
    <dgm:pt modelId="{FD645307-F2A1-4BCC-91CF-AEB18EBFCA35}" type="parTrans" cxnId="{9AE1A074-D0F3-4E03-B292-0797B69EEF3B}">
      <dgm:prSet/>
      <dgm:spPr/>
      <dgm:t>
        <a:bodyPr/>
        <a:lstStyle/>
        <a:p>
          <a:endParaRPr lang="en-US"/>
        </a:p>
      </dgm:t>
    </dgm:pt>
    <dgm:pt modelId="{EF6DD4F2-4B76-41C9-B28E-3E9EF1931A7D}" type="sibTrans" cxnId="{9AE1A074-D0F3-4E03-B292-0797B69EEF3B}">
      <dgm:prSet/>
      <dgm:spPr/>
      <dgm:t>
        <a:bodyPr/>
        <a:lstStyle/>
        <a:p>
          <a:endParaRPr lang="en-US"/>
        </a:p>
      </dgm:t>
    </dgm:pt>
    <dgm:pt modelId="{E2727E56-638D-4DB0-A73B-44115CE51336}">
      <dgm:prSet phldrT="[Text]" custT="1"/>
      <dgm:spPr>
        <a:solidFill>
          <a:srgbClr val="B30838"/>
        </a:solidFill>
        <a:ln>
          <a:noFill/>
        </a:ln>
      </dgm:spPr>
      <dgm:t>
        <a:bodyPr/>
        <a:lstStyle/>
        <a:p>
          <a:r>
            <a:rPr lang="en-US" sz="1200" b="1" u="sng" dirty="0" smtClean="0"/>
            <a:t>MCLA</a:t>
          </a:r>
          <a:endParaRPr lang="en-US" sz="1200" dirty="0" smtClean="0"/>
        </a:p>
        <a:p>
          <a:r>
            <a:rPr lang="en-US" sz="1000" dirty="0" smtClean="0"/>
            <a:t>30 in 3</a:t>
          </a:r>
          <a:endParaRPr lang="en-US" sz="1000" dirty="0"/>
        </a:p>
      </dgm:t>
    </dgm:pt>
    <dgm:pt modelId="{7E42A047-340D-4BAF-A8D6-F3179EF6D7F1}" type="parTrans" cxnId="{CCD2D6F1-9080-42FE-8BEC-103608B2903B}">
      <dgm:prSet/>
      <dgm:spPr/>
      <dgm:t>
        <a:bodyPr/>
        <a:lstStyle/>
        <a:p>
          <a:endParaRPr lang="en-US"/>
        </a:p>
      </dgm:t>
    </dgm:pt>
    <dgm:pt modelId="{632B7A44-5A30-405B-B0DC-3E20AC420700}" type="sibTrans" cxnId="{CCD2D6F1-9080-42FE-8BEC-103608B2903B}">
      <dgm:prSet/>
      <dgm:spPr/>
      <dgm:t>
        <a:bodyPr/>
        <a:lstStyle/>
        <a:p>
          <a:endParaRPr lang="en-US"/>
        </a:p>
      </dgm:t>
    </dgm:pt>
    <dgm:pt modelId="{7592A458-F392-4600-97AA-9489A24E0E27}">
      <dgm:prSet phldrT="[Text]" custT="1"/>
      <dgm:spPr>
        <a:solidFill>
          <a:schemeClr val="tx2">
            <a:lumMod val="25000"/>
            <a:lumOff val="75000"/>
          </a:schemeClr>
        </a:solidFill>
        <a:ln>
          <a:noFill/>
        </a:ln>
      </dgm:spPr>
      <dgm:t>
        <a:bodyPr/>
        <a:lstStyle/>
        <a:p>
          <a:r>
            <a:rPr lang="en-US" sz="1100" b="1" i="0" dirty="0" smtClean="0"/>
            <a:t>Students with 30 credits by sophomore year</a:t>
          </a:r>
        </a:p>
        <a:p>
          <a:r>
            <a:rPr lang="en-US" sz="1100" dirty="0" smtClean="0"/>
            <a:t>34% for fall 2010</a:t>
          </a:r>
        </a:p>
        <a:p>
          <a:r>
            <a:rPr lang="en-US" sz="1100" dirty="0" smtClean="0"/>
            <a:t>64% for fall 2013</a:t>
          </a:r>
          <a:endParaRPr lang="en-US" sz="1100" dirty="0"/>
        </a:p>
      </dgm:t>
    </dgm:pt>
    <dgm:pt modelId="{C396FCF8-0E78-45FD-8783-D18A59B76010}" type="parTrans" cxnId="{884C2FC7-86DC-4FAD-8276-1B4DC232E93B}">
      <dgm:prSet/>
      <dgm:spPr/>
      <dgm:t>
        <a:bodyPr/>
        <a:lstStyle/>
        <a:p>
          <a:endParaRPr lang="en-US"/>
        </a:p>
      </dgm:t>
    </dgm:pt>
    <dgm:pt modelId="{C2271BEC-76B8-4B33-AD43-14DA4B9243E1}" type="sibTrans" cxnId="{884C2FC7-86DC-4FAD-8276-1B4DC232E93B}">
      <dgm:prSet/>
      <dgm:spPr/>
      <dgm:t>
        <a:bodyPr/>
        <a:lstStyle/>
        <a:p>
          <a:endParaRPr lang="en-US"/>
        </a:p>
      </dgm:t>
    </dgm:pt>
    <dgm:pt modelId="{25F249BB-F919-4EC9-A6F2-AC0462CE4F30}">
      <dgm:prSet phldrT="[Text]" custT="1"/>
      <dgm:spPr>
        <a:solidFill>
          <a:srgbClr val="B30838"/>
        </a:solidFill>
        <a:ln>
          <a:noFill/>
        </a:ln>
      </dgm:spPr>
      <dgm:t>
        <a:bodyPr/>
        <a:lstStyle/>
        <a:p>
          <a:r>
            <a:rPr lang="en-US" sz="1200" b="1" u="sng" dirty="0" smtClean="0"/>
            <a:t>MWCC</a:t>
          </a:r>
        </a:p>
        <a:p>
          <a:r>
            <a:rPr lang="en-US" sz="1000" dirty="0" smtClean="0"/>
            <a:t>Get Started</a:t>
          </a:r>
          <a:endParaRPr lang="en-US" sz="1000" dirty="0"/>
        </a:p>
      </dgm:t>
    </dgm:pt>
    <dgm:pt modelId="{9DB67D3D-D5A5-4E61-821F-CBD6BA5CE738}" type="parTrans" cxnId="{F19C3055-9FDD-4ED8-96F0-88C7CF372C53}">
      <dgm:prSet/>
      <dgm:spPr/>
      <dgm:t>
        <a:bodyPr/>
        <a:lstStyle/>
        <a:p>
          <a:endParaRPr lang="en-US"/>
        </a:p>
      </dgm:t>
    </dgm:pt>
    <dgm:pt modelId="{A9F62E05-503D-4265-8503-C30F78F1BC88}" type="sibTrans" cxnId="{F19C3055-9FDD-4ED8-96F0-88C7CF372C53}">
      <dgm:prSet/>
      <dgm:spPr/>
      <dgm:t>
        <a:bodyPr/>
        <a:lstStyle/>
        <a:p>
          <a:endParaRPr lang="en-US"/>
        </a:p>
      </dgm:t>
    </dgm:pt>
    <dgm:pt modelId="{0E64F9F3-098F-476B-AA2F-34664517F21B}">
      <dgm:prSet phldrT="[Text]" custT="1"/>
      <dgm:spPr>
        <a:solidFill>
          <a:schemeClr val="tx2">
            <a:lumMod val="25000"/>
            <a:lumOff val="75000"/>
          </a:schemeClr>
        </a:solidFill>
        <a:ln>
          <a:noFill/>
        </a:ln>
      </dgm:spPr>
      <dgm:t>
        <a:bodyPr/>
        <a:lstStyle/>
        <a:p>
          <a:r>
            <a:rPr lang="en-US" sz="1100" b="1" i="0" dirty="0" smtClean="0"/>
            <a:t>1-year course completion rate </a:t>
          </a:r>
        </a:p>
        <a:p>
          <a:r>
            <a:rPr lang="en-US" sz="1100" dirty="0" smtClean="0"/>
            <a:t>43% in 2011 </a:t>
          </a:r>
        </a:p>
        <a:p>
          <a:r>
            <a:rPr lang="en-US" sz="1100" dirty="0" smtClean="0"/>
            <a:t>62% in 2014</a:t>
          </a:r>
          <a:endParaRPr lang="en-US" sz="1100" dirty="0"/>
        </a:p>
      </dgm:t>
    </dgm:pt>
    <dgm:pt modelId="{8AD985BA-F623-4EC8-80CD-5E1792CAAD70}" type="parTrans" cxnId="{2B268CFC-5D61-46B2-8701-54351B5DE42A}">
      <dgm:prSet/>
      <dgm:spPr/>
      <dgm:t>
        <a:bodyPr/>
        <a:lstStyle/>
        <a:p>
          <a:endParaRPr lang="en-US"/>
        </a:p>
      </dgm:t>
    </dgm:pt>
    <dgm:pt modelId="{1E1609B1-F0B4-4D76-8F2F-37363EC10135}" type="sibTrans" cxnId="{2B268CFC-5D61-46B2-8701-54351B5DE42A}">
      <dgm:prSet/>
      <dgm:spPr/>
      <dgm:t>
        <a:bodyPr/>
        <a:lstStyle/>
        <a:p>
          <a:endParaRPr lang="en-US"/>
        </a:p>
      </dgm:t>
    </dgm:pt>
    <dgm:pt modelId="{D2361317-DA43-4F50-A1CD-DA5619E3B70A}">
      <dgm:prSet phldrT="[Text]" custT="1"/>
      <dgm:spPr>
        <a:solidFill>
          <a:schemeClr val="tx2">
            <a:lumMod val="25000"/>
            <a:lumOff val="75000"/>
          </a:schemeClr>
        </a:solidFill>
        <a:ln>
          <a:noFill/>
        </a:ln>
      </dgm:spPr>
      <dgm:t>
        <a:bodyPr/>
        <a:lstStyle/>
        <a:p>
          <a:r>
            <a:rPr lang="en-US" sz="1100" b="1" i="0" dirty="0" smtClean="0"/>
            <a:t>Placement in college-level courses</a:t>
          </a:r>
        </a:p>
        <a:p>
          <a:r>
            <a:rPr lang="en-US" sz="1100" dirty="0" smtClean="0"/>
            <a:t>14% increase from 2009–2014</a:t>
          </a:r>
          <a:endParaRPr lang="en-US" sz="1100" dirty="0"/>
        </a:p>
      </dgm:t>
    </dgm:pt>
    <dgm:pt modelId="{26D8A34C-D215-47F4-994E-D9A752392D3E}" type="parTrans" cxnId="{FBFC7BDC-03A0-49EB-805A-EDA037DA08E8}">
      <dgm:prSet/>
      <dgm:spPr/>
      <dgm:t>
        <a:bodyPr/>
        <a:lstStyle/>
        <a:p>
          <a:endParaRPr lang="en-US"/>
        </a:p>
      </dgm:t>
    </dgm:pt>
    <dgm:pt modelId="{70DD5DC4-C561-40F8-984A-C1FB2EF755D1}" type="sibTrans" cxnId="{FBFC7BDC-03A0-49EB-805A-EDA037DA08E8}">
      <dgm:prSet/>
      <dgm:spPr/>
      <dgm:t>
        <a:bodyPr/>
        <a:lstStyle/>
        <a:p>
          <a:endParaRPr lang="en-US"/>
        </a:p>
      </dgm:t>
    </dgm:pt>
    <dgm:pt modelId="{F6D14EAC-112D-43CF-A34D-893824A5255D}" type="pres">
      <dgm:prSet presAssocID="{8C7E1C3A-3747-4C70-AE20-277621FDA084}" presName="list" presStyleCnt="0">
        <dgm:presLayoutVars>
          <dgm:dir/>
          <dgm:animLvl val="lvl"/>
        </dgm:presLayoutVars>
      </dgm:prSet>
      <dgm:spPr/>
      <dgm:t>
        <a:bodyPr/>
        <a:lstStyle/>
        <a:p>
          <a:endParaRPr lang="en-US"/>
        </a:p>
      </dgm:t>
    </dgm:pt>
    <dgm:pt modelId="{11635393-2444-4B90-8B78-FE56615047DB}" type="pres">
      <dgm:prSet presAssocID="{F4DF2463-A729-440B-9D5E-95BA7ED1B22B}" presName="posSpace" presStyleCnt="0"/>
      <dgm:spPr/>
    </dgm:pt>
    <dgm:pt modelId="{77663714-FF1A-4F8E-94D0-7F9A60D58478}" type="pres">
      <dgm:prSet presAssocID="{F4DF2463-A729-440B-9D5E-95BA7ED1B22B}" presName="vertFlow" presStyleCnt="0"/>
      <dgm:spPr/>
    </dgm:pt>
    <dgm:pt modelId="{B2C63521-3DEB-4B52-B2AE-13783A5C6887}" type="pres">
      <dgm:prSet presAssocID="{F4DF2463-A729-440B-9D5E-95BA7ED1B22B}" presName="topSpace" presStyleCnt="0"/>
      <dgm:spPr/>
    </dgm:pt>
    <dgm:pt modelId="{6E620602-0EA8-48B4-B68F-985FA7C5E0C2}" type="pres">
      <dgm:prSet presAssocID="{F4DF2463-A729-440B-9D5E-95BA7ED1B22B}" presName="firstComp" presStyleCnt="0"/>
      <dgm:spPr/>
    </dgm:pt>
    <dgm:pt modelId="{8CDB863C-E99B-4AFF-9D1D-3A3B8B198D4F}" type="pres">
      <dgm:prSet presAssocID="{F4DF2463-A729-440B-9D5E-95BA7ED1B22B}" presName="firstChild" presStyleLbl="bgAccFollowNode1" presStyleIdx="0" presStyleCnt="3"/>
      <dgm:spPr/>
      <dgm:t>
        <a:bodyPr/>
        <a:lstStyle/>
        <a:p>
          <a:endParaRPr lang="en-US"/>
        </a:p>
      </dgm:t>
    </dgm:pt>
    <dgm:pt modelId="{1FBB21D3-9C93-44FF-91D3-8FD5B68F1503}" type="pres">
      <dgm:prSet presAssocID="{F4DF2463-A729-440B-9D5E-95BA7ED1B22B}" presName="firstChildTx" presStyleLbl="bgAccFollowNode1" presStyleIdx="0" presStyleCnt="3">
        <dgm:presLayoutVars>
          <dgm:bulletEnabled val="1"/>
        </dgm:presLayoutVars>
      </dgm:prSet>
      <dgm:spPr/>
      <dgm:t>
        <a:bodyPr/>
        <a:lstStyle/>
        <a:p>
          <a:endParaRPr lang="en-US"/>
        </a:p>
      </dgm:t>
    </dgm:pt>
    <dgm:pt modelId="{DA2A06EC-407B-4F28-ACFE-478AC180B818}" type="pres">
      <dgm:prSet presAssocID="{F4DF2463-A729-440B-9D5E-95BA7ED1B22B}" presName="negSpace" presStyleCnt="0"/>
      <dgm:spPr/>
    </dgm:pt>
    <dgm:pt modelId="{EE89FBE4-6D83-4080-B6A6-9C6839018406}" type="pres">
      <dgm:prSet presAssocID="{F4DF2463-A729-440B-9D5E-95BA7ED1B22B}" presName="circle" presStyleLbl="node1" presStyleIdx="0" presStyleCnt="3"/>
      <dgm:spPr/>
      <dgm:t>
        <a:bodyPr/>
        <a:lstStyle/>
        <a:p>
          <a:endParaRPr lang="en-US"/>
        </a:p>
      </dgm:t>
    </dgm:pt>
    <dgm:pt modelId="{85505791-69E5-4A10-8F38-9A2F653AA612}" type="pres">
      <dgm:prSet presAssocID="{EF6DD4F2-4B76-41C9-B28E-3E9EF1931A7D}" presName="transSpace" presStyleCnt="0"/>
      <dgm:spPr/>
    </dgm:pt>
    <dgm:pt modelId="{737048A1-103F-404B-B094-ED980A85BD15}" type="pres">
      <dgm:prSet presAssocID="{E2727E56-638D-4DB0-A73B-44115CE51336}" presName="posSpace" presStyleCnt="0"/>
      <dgm:spPr/>
    </dgm:pt>
    <dgm:pt modelId="{D2A52F3F-0E64-4FA7-BD76-02681D180143}" type="pres">
      <dgm:prSet presAssocID="{E2727E56-638D-4DB0-A73B-44115CE51336}" presName="vertFlow" presStyleCnt="0"/>
      <dgm:spPr/>
    </dgm:pt>
    <dgm:pt modelId="{D991A3F6-D07D-4E5A-8DA0-6DBE714B9F6F}" type="pres">
      <dgm:prSet presAssocID="{E2727E56-638D-4DB0-A73B-44115CE51336}" presName="topSpace" presStyleCnt="0"/>
      <dgm:spPr/>
    </dgm:pt>
    <dgm:pt modelId="{3B57A501-253A-4B11-971E-95C387EF7CA8}" type="pres">
      <dgm:prSet presAssocID="{E2727E56-638D-4DB0-A73B-44115CE51336}" presName="firstComp" presStyleCnt="0"/>
      <dgm:spPr/>
    </dgm:pt>
    <dgm:pt modelId="{500714F7-F313-4630-ADCC-5081F24A95E6}" type="pres">
      <dgm:prSet presAssocID="{E2727E56-638D-4DB0-A73B-44115CE51336}" presName="firstChild" presStyleLbl="bgAccFollowNode1" presStyleIdx="1" presStyleCnt="3"/>
      <dgm:spPr/>
      <dgm:t>
        <a:bodyPr/>
        <a:lstStyle/>
        <a:p>
          <a:endParaRPr lang="en-US"/>
        </a:p>
      </dgm:t>
    </dgm:pt>
    <dgm:pt modelId="{26728981-83C8-4942-9E95-4415D02A11BF}" type="pres">
      <dgm:prSet presAssocID="{E2727E56-638D-4DB0-A73B-44115CE51336}" presName="firstChildTx" presStyleLbl="bgAccFollowNode1" presStyleIdx="1" presStyleCnt="3">
        <dgm:presLayoutVars>
          <dgm:bulletEnabled val="1"/>
        </dgm:presLayoutVars>
      </dgm:prSet>
      <dgm:spPr/>
      <dgm:t>
        <a:bodyPr/>
        <a:lstStyle/>
        <a:p>
          <a:endParaRPr lang="en-US"/>
        </a:p>
      </dgm:t>
    </dgm:pt>
    <dgm:pt modelId="{5B3B3322-80CD-4CAB-A09B-7AF4F6B798D7}" type="pres">
      <dgm:prSet presAssocID="{E2727E56-638D-4DB0-A73B-44115CE51336}" presName="negSpace" presStyleCnt="0"/>
      <dgm:spPr/>
    </dgm:pt>
    <dgm:pt modelId="{06DF2CC6-89CC-4048-AAB6-29CCA576941A}" type="pres">
      <dgm:prSet presAssocID="{E2727E56-638D-4DB0-A73B-44115CE51336}" presName="circle" presStyleLbl="node1" presStyleIdx="1" presStyleCnt="3"/>
      <dgm:spPr/>
      <dgm:t>
        <a:bodyPr/>
        <a:lstStyle/>
        <a:p>
          <a:endParaRPr lang="en-US"/>
        </a:p>
      </dgm:t>
    </dgm:pt>
    <dgm:pt modelId="{7462759D-B1DD-49E6-BCF1-9A21590C1CB7}" type="pres">
      <dgm:prSet presAssocID="{632B7A44-5A30-405B-B0DC-3E20AC420700}" presName="transSpace" presStyleCnt="0"/>
      <dgm:spPr/>
    </dgm:pt>
    <dgm:pt modelId="{50C6B763-CB58-4804-AABC-DA839BC4064B}" type="pres">
      <dgm:prSet presAssocID="{25F249BB-F919-4EC9-A6F2-AC0462CE4F30}" presName="posSpace" presStyleCnt="0"/>
      <dgm:spPr/>
    </dgm:pt>
    <dgm:pt modelId="{7130E1EC-43F2-4559-B155-6FF83FA6E3B1}" type="pres">
      <dgm:prSet presAssocID="{25F249BB-F919-4EC9-A6F2-AC0462CE4F30}" presName="vertFlow" presStyleCnt="0"/>
      <dgm:spPr/>
    </dgm:pt>
    <dgm:pt modelId="{5BA9ECE7-938B-4FDC-8541-F7E89F7021CC}" type="pres">
      <dgm:prSet presAssocID="{25F249BB-F919-4EC9-A6F2-AC0462CE4F30}" presName="topSpace" presStyleCnt="0"/>
      <dgm:spPr/>
    </dgm:pt>
    <dgm:pt modelId="{15F11D5A-1340-4ED7-8DA6-7DB3AEC89F4A}" type="pres">
      <dgm:prSet presAssocID="{25F249BB-F919-4EC9-A6F2-AC0462CE4F30}" presName="firstComp" presStyleCnt="0"/>
      <dgm:spPr/>
    </dgm:pt>
    <dgm:pt modelId="{35839928-D307-4345-9C84-A3F93BBF004D}" type="pres">
      <dgm:prSet presAssocID="{25F249BB-F919-4EC9-A6F2-AC0462CE4F30}" presName="firstChild" presStyleLbl="bgAccFollowNode1" presStyleIdx="2" presStyleCnt="3"/>
      <dgm:spPr/>
      <dgm:t>
        <a:bodyPr/>
        <a:lstStyle/>
        <a:p>
          <a:endParaRPr lang="en-US"/>
        </a:p>
      </dgm:t>
    </dgm:pt>
    <dgm:pt modelId="{E3B313BE-013E-42A7-BF31-545C3049E00C}" type="pres">
      <dgm:prSet presAssocID="{25F249BB-F919-4EC9-A6F2-AC0462CE4F30}" presName="firstChildTx" presStyleLbl="bgAccFollowNode1" presStyleIdx="2" presStyleCnt="3">
        <dgm:presLayoutVars>
          <dgm:bulletEnabled val="1"/>
        </dgm:presLayoutVars>
      </dgm:prSet>
      <dgm:spPr/>
      <dgm:t>
        <a:bodyPr/>
        <a:lstStyle/>
        <a:p>
          <a:endParaRPr lang="en-US"/>
        </a:p>
      </dgm:t>
    </dgm:pt>
    <dgm:pt modelId="{7CB337BE-95B8-49A6-8FF1-64F13A92DB49}" type="pres">
      <dgm:prSet presAssocID="{25F249BB-F919-4EC9-A6F2-AC0462CE4F30}" presName="negSpace" presStyleCnt="0"/>
      <dgm:spPr/>
    </dgm:pt>
    <dgm:pt modelId="{7BE54C76-765D-4C48-9621-2E466EFD73C3}" type="pres">
      <dgm:prSet presAssocID="{25F249BB-F919-4EC9-A6F2-AC0462CE4F30}" presName="circle" presStyleLbl="node1" presStyleIdx="2" presStyleCnt="3"/>
      <dgm:spPr/>
      <dgm:t>
        <a:bodyPr/>
        <a:lstStyle/>
        <a:p>
          <a:endParaRPr lang="en-US"/>
        </a:p>
      </dgm:t>
    </dgm:pt>
  </dgm:ptLst>
  <dgm:cxnLst>
    <dgm:cxn modelId="{F1081788-D612-4A36-9139-CF0321675C99}" type="presOf" srcId="{0E64F9F3-098F-476B-AA2F-34664517F21B}" destId="{1FBB21D3-9C93-44FF-91D3-8FD5B68F1503}" srcOrd="1" destOrd="0" presId="urn:microsoft.com/office/officeart/2005/8/layout/hList9"/>
    <dgm:cxn modelId="{2B268CFC-5D61-46B2-8701-54351B5DE42A}" srcId="{F4DF2463-A729-440B-9D5E-95BA7ED1B22B}" destId="{0E64F9F3-098F-476B-AA2F-34664517F21B}" srcOrd="0" destOrd="0" parTransId="{8AD985BA-F623-4EC8-80CD-5E1792CAAD70}" sibTransId="{1E1609B1-F0B4-4D76-8F2F-37363EC10135}"/>
    <dgm:cxn modelId="{06F76E08-39A2-49D2-8764-71328D5A1401}" type="presOf" srcId="{D2361317-DA43-4F50-A1CD-DA5619E3B70A}" destId="{35839928-D307-4345-9C84-A3F93BBF004D}" srcOrd="0" destOrd="0" presId="urn:microsoft.com/office/officeart/2005/8/layout/hList9"/>
    <dgm:cxn modelId="{84D8F8D2-EC6E-40A9-9C35-F22E593B1FDC}" type="presOf" srcId="{E2727E56-638D-4DB0-A73B-44115CE51336}" destId="{06DF2CC6-89CC-4048-AAB6-29CCA576941A}" srcOrd="0" destOrd="0" presId="urn:microsoft.com/office/officeart/2005/8/layout/hList9"/>
    <dgm:cxn modelId="{FBFC7BDC-03A0-49EB-805A-EDA037DA08E8}" srcId="{25F249BB-F919-4EC9-A6F2-AC0462CE4F30}" destId="{D2361317-DA43-4F50-A1CD-DA5619E3B70A}" srcOrd="0" destOrd="0" parTransId="{26D8A34C-D215-47F4-994E-D9A752392D3E}" sibTransId="{70DD5DC4-C561-40F8-984A-C1FB2EF755D1}"/>
    <dgm:cxn modelId="{1CF5E51C-4F18-4F96-A2EC-457319ADF580}" type="presOf" srcId="{8C7E1C3A-3747-4C70-AE20-277621FDA084}" destId="{F6D14EAC-112D-43CF-A34D-893824A5255D}" srcOrd="0" destOrd="0" presId="urn:microsoft.com/office/officeart/2005/8/layout/hList9"/>
    <dgm:cxn modelId="{C24F329D-2DB7-411B-A21C-BB8C99AA5033}" type="presOf" srcId="{0E64F9F3-098F-476B-AA2F-34664517F21B}" destId="{8CDB863C-E99B-4AFF-9D1D-3A3B8B198D4F}" srcOrd="0" destOrd="0" presId="urn:microsoft.com/office/officeart/2005/8/layout/hList9"/>
    <dgm:cxn modelId="{65397A27-AFEB-4ED5-AADD-2D733C87BE19}" type="presOf" srcId="{F4DF2463-A729-440B-9D5E-95BA7ED1B22B}" destId="{EE89FBE4-6D83-4080-B6A6-9C6839018406}" srcOrd="0" destOrd="0" presId="urn:microsoft.com/office/officeart/2005/8/layout/hList9"/>
    <dgm:cxn modelId="{88B3B47D-47BF-4A63-A389-97ADD723332A}" type="presOf" srcId="{7592A458-F392-4600-97AA-9489A24E0E27}" destId="{26728981-83C8-4942-9E95-4415D02A11BF}" srcOrd="1" destOrd="0" presId="urn:microsoft.com/office/officeart/2005/8/layout/hList9"/>
    <dgm:cxn modelId="{CCD2D6F1-9080-42FE-8BEC-103608B2903B}" srcId="{8C7E1C3A-3747-4C70-AE20-277621FDA084}" destId="{E2727E56-638D-4DB0-A73B-44115CE51336}" srcOrd="1" destOrd="0" parTransId="{7E42A047-340D-4BAF-A8D6-F3179EF6D7F1}" sibTransId="{632B7A44-5A30-405B-B0DC-3E20AC420700}"/>
    <dgm:cxn modelId="{884C2FC7-86DC-4FAD-8276-1B4DC232E93B}" srcId="{E2727E56-638D-4DB0-A73B-44115CE51336}" destId="{7592A458-F392-4600-97AA-9489A24E0E27}" srcOrd="0" destOrd="0" parTransId="{C396FCF8-0E78-45FD-8783-D18A59B76010}" sibTransId="{C2271BEC-76B8-4B33-AD43-14DA4B9243E1}"/>
    <dgm:cxn modelId="{2662D0AF-89C6-4D4D-8EAE-E213AE01FAE5}" type="presOf" srcId="{7592A458-F392-4600-97AA-9489A24E0E27}" destId="{500714F7-F313-4630-ADCC-5081F24A95E6}" srcOrd="0" destOrd="0" presId="urn:microsoft.com/office/officeart/2005/8/layout/hList9"/>
    <dgm:cxn modelId="{F19C3055-9FDD-4ED8-96F0-88C7CF372C53}" srcId="{8C7E1C3A-3747-4C70-AE20-277621FDA084}" destId="{25F249BB-F919-4EC9-A6F2-AC0462CE4F30}" srcOrd="2" destOrd="0" parTransId="{9DB67D3D-D5A5-4E61-821F-CBD6BA5CE738}" sibTransId="{A9F62E05-503D-4265-8503-C30F78F1BC88}"/>
    <dgm:cxn modelId="{638151F5-E565-4E89-9877-6FEC2FCCBD17}" type="presOf" srcId="{D2361317-DA43-4F50-A1CD-DA5619E3B70A}" destId="{E3B313BE-013E-42A7-BF31-545C3049E00C}" srcOrd="1" destOrd="0" presId="urn:microsoft.com/office/officeart/2005/8/layout/hList9"/>
    <dgm:cxn modelId="{9AE1A074-D0F3-4E03-B292-0797B69EEF3B}" srcId="{8C7E1C3A-3747-4C70-AE20-277621FDA084}" destId="{F4DF2463-A729-440B-9D5E-95BA7ED1B22B}" srcOrd="0" destOrd="0" parTransId="{FD645307-F2A1-4BCC-91CF-AEB18EBFCA35}" sibTransId="{EF6DD4F2-4B76-41C9-B28E-3E9EF1931A7D}"/>
    <dgm:cxn modelId="{B5B5317B-305F-4305-8A37-7AD4AF2470AA}" type="presOf" srcId="{25F249BB-F919-4EC9-A6F2-AC0462CE4F30}" destId="{7BE54C76-765D-4C48-9621-2E466EFD73C3}" srcOrd="0" destOrd="0" presId="urn:microsoft.com/office/officeart/2005/8/layout/hList9"/>
    <dgm:cxn modelId="{2CC2308F-C67B-4FC8-B137-B5675AB8A47F}" type="presParOf" srcId="{F6D14EAC-112D-43CF-A34D-893824A5255D}" destId="{11635393-2444-4B90-8B78-FE56615047DB}" srcOrd="0" destOrd="0" presId="urn:microsoft.com/office/officeart/2005/8/layout/hList9"/>
    <dgm:cxn modelId="{9E197C8B-0B13-4BB8-93C9-2D80F140DFED}" type="presParOf" srcId="{F6D14EAC-112D-43CF-A34D-893824A5255D}" destId="{77663714-FF1A-4F8E-94D0-7F9A60D58478}" srcOrd="1" destOrd="0" presId="urn:microsoft.com/office/officeart/2005/8/layout/hList9"/>
    <dgm:cxn modelId="{B8D6EC75-5616-48C8-B5A7-EE1ECF9063FD}" type="presParOf" srcId="{77663714-FF1A-4F8E-94D0-7F9A60D58478}" destId="{B2C63521-3DEB-4B52-B2AE-13783A5C6887}" srcOrd="0" destOrd="0" presId="urn:microsoft.com/office/officeart/2005/8/layout/hList9"/>
    <dgm:cxn modelId="{5447486D-2CC7-4588-8452-FFD9C4245B9F}" type="presParOf" srcId="{77663714-FF1A-4F8E-94D0-7F9A60D58478}" destId="{6E620602-0EA8-48B4-B68F-985FA7C5E0C2}" srcOrd="1" destOrd="0" presId="urn:microsoft.com/office/officeart/2005/8/layout/hList9"/>
    <dgm:cxn modelId="{EF6533BE-5A1F-4336-A8A1-2F0083A2A630}" type="presParOf" srcId="{6E620602-0EA8-48B4-B68F-985FA7C5E0C2}" destId="{8CDB863C-E99B-4AFF-9D1D-3A3B8B198D4F}" srcOrd="0" destOrd="0" presId="urn:microsoft.com/office/officeart/2005/8/layout/hList9"/>
    <dgm:cxn modelId="{5464CE9A-0AC4-4D5C-80A9-C3D34E296710}" type="presParOf" srcId="{6E620602-0EA8-48B4-B68F-985FA7C5E0C2}" destId="{1FBB21D3-9C93-44FF-91D3-8FD5B68F1503}" srcOrd="1" destOrd="0" presId="urn:microsoft.com/office/officeart/2005/8/layout/hList9"/>
    <dgm:cxn modelId="{F0A6C5F1-22DA-4E7D-9887-8A8E6229AB82}" type="presParOf" srcId="{F6D14EAC-112D-43CF-A34D-893824A5255D}" destId="{DA2A06EC-407B-4F28-ACFE-478AC180B818}" srcOrd="2" destOrd="0" presId="urn:microsoft.com/office/officeart/2005/8/layout/hList9"/>
    <dgm:cxn modelId="{C3BAFF00-801B-4D80-AA17-D929DDE5E042}" type="presParOf" srcId="{F6D14EAC-112D-43CF-A34D-893824A5255D}" destId="{EE89FBE4-6D83-4080-B6A6-9C6839018406}" srcOrd="3" destOrd="0" presId="urn:microsoft.com/office/officeart/2005/8/layout/hList9"/>
    <dgm:cxn modelId="{E8D90D67-28D5-43B3-ABA0-8C4177BCAD9E}" type="presParOf" srcId="{F6D14EAC-112D-43CF-A34D-893824A5255D}" destId="{85505791-69E5-4A10-8F38-9A2F653AA612}" srcOrd="4" destOrd="0" presId="urn:microsoft.com/office/officeart/2005/8/layout/hList9"/>
    <dgm:cxn modelId="{04381BBB-954C-4E63-816C-86497A016FB9}" type="presParOf" srcId="{F6D14EAC-112D-43CF-A34D-893824A5255D}" destId="{737048A1-103F-404B-B094-ED980A85BD15}" srcOrd="5" destOrd="0" presId="urn:microsoft.com/office/officeart/2005/8/layout/hList9"/>
    <dgm:cxn modelId="{606096AF-5819-44E3-BD8C-F45D7765DA52}" type="presParOf" srcId="{F6D14EAC-112D-43CF-A34D-893824A5255D}" destId="{D2A52F3F-0E64-4FA7-BD76-02681D180143}" srcOrd="6" destOrd="0" presId="urn:microsoft.com/office/officeart/2005/8/layout/hList9"/>
    <dgm:cxn modelId="{A5D485B4-9C5D-47A7-91EC-8B23DB212262}" type="presParOf" srcId="{D2A52F3F-0E64-4FA7-BD76-02681D180143}" destId="{D991A3F6-D07D-4E5A-8DA0-6DBE714B9F6F}" srcOrd="0" destOrd="0" presId="urn:microsoft.com/office/officeart/2005/8/layout/hList9"/>
    <dgm:cxn modelId="{9544D5B9-4731-4059-8FD2-5D5D571F66C2}" type="presParOf" srcId="{D2A52F3F-0E64-4FA7-BD76-02681D180143}" destId="{3B57A501-253A-4B11-971E-95C387EF7CA8}" srcOrd="1" destOrd="0" presId="urn:microsoft.com/office/officeart/2005/8/layout/hList9"/>
    <dgm:cxn modelId="{20D87383-6CA8-4478-A83D-553B84449FA2}" type="presParOf" srcId="{3B57A501-253A-4B11-971E-95C387EF7CA8}" destId="{500714F7-F313-4630-ADCC-5081F24A95E6}" srcOrd="0" destOrd="0" presId="urn:microsoft.com/office/officeart/2005/8/layout/hList9"/>
    <dgm:cxn modelId="{A33379D4-EC3E-4EAB-A57C-9D03FCA6C012}" type="presParOf" srcId="{3B57A501-253A-4B11-971E-95C387EF7CA8}" destId="{26728981-83C8-4942-9E95-4415D02A11BF}" srcOrd="1" destOrd="0" presId="urn:microsoft.com/office/officeart/2005/8/layout/hList9"/>
    <dgm:cxn modelId="{BA111041-6A3D-49C3-B08A-38B96061C01F}" type="presParOf" srcId="{F6D14EAC-112D-43CF-A34D-893824A5255D}" destId="{5B3B3322-80CD-4CAB-A09B-7AF4F6B798D7}" srcOrd="7" destOrd="0" presId="urn:microsoft.com/office/officeart/2005/8/layout/hList9"/>
    <dgm:cxn modelId="{14AA795D-7F3D-48E7-B8D2-51059F820D7A}" type="presParOf" srcId="{F6D14EAC-112D-43CF-A34D-893824A5255D}" destId="{06DF2CC6-89CC-4048-AAB6-29CCA576941A}" srcOrd="8" destOrd="0" presId="urn:microsoft.com/office/officeart/2005/8/layout/hList9"/>
    <dgm:cxn modelId="{97D111F9-CE05-46F5-8C03-C723B005EED6}" type="presParOf" srcId="{F6D14EAC-112D-43CF-A34D-893824A5255D}" destId="{7462759D-B1DD-49E6-BCF1-9A21590C1CB7}" srcOrd="9" destOrd="0" presId="urn:microsoft.com/office/officeart/2005/8/layout/hList9"/>
    <dgm:cxn modelId="{2D305813-7E83-41D1-9D9B-427546E42AE4}" type="presParOf" srcId="{F6D14EAC-112D-43CF-A34D-893824A5255D}" destId="{50C6B763-CB58-4804-AABC-DA839BC4064B}" srcOrd="10" destOrd="0" presId="urn:microsoft.com/office/officeart/2005/8/layout/hList9"/>
    <dgm:cxn modelId="{367E6DCA-E352-42D7-BFAD-E37ABDFFF900}" type="presParOf" srcId="{F6D14EAC-112D-43CF-A34D-893824A5255D}" destId="{7130E1EC-43F2-4559-B155-6FF83FA6E3B1}" srcOrd="11" destOrd="0" presId="urn:microsoft.com/office/officeart/2005/8/layout/hList9"/>
    <dgm:cxn modelId="{DAC4467B-D9BE-4723-9784-18CB065CE86C}" type="presParOf" srcId="{7130E1EC-43F2-4559-B155-6FF83FA6E3B1}" destId="{5BA9ECE7-938B-4FDC-8541-F7E89F7021CC}" srcOrd="0" destOrd="0" presId="urn:microsoft.com/office/officeart/2005/8/layout/hList9"/>
    <dgm:cxn modelId="{4BE196B5-1BEE-4063-A87F-58B44980097F}" type="presParOf" srcId="{7130E1EC-43F2-4559-B155-6FF83FA6E3B1}" destId="{15F11D5A-1340-4ED7-8DA6-7DB3AEC89F4A}" srcOrd="1" destOrd="0" presId="urn:microsoft.com/office/officeart/2005/8/layout/hList9"/>
    <dgm:cxn modelId="{93D016DE-40A5-4A3A-B7F6-D7FDCDDCAA10}" type="presParOf" srcId="{15F11D5A-1340-4ED7-8DA6-7DB3AEC89F4A}" destId="{35839928-D307-4345-9C84-A3F93BBF004D}" srcOrd="0" destOrd="0" presId="urn:microsoft.com/office/officeart/2005/8/layout/hList9"/>
    <dgm:cxn modelId="{C6E083AF-FB21-402F-B75E-69A14B702B42}" type="presParOf" srcId="{15F11D5A-1340-4ED7-8DA6-7DB3AEC89F4A}" destId="{E3B313BE-013E-42A7-BF31-545C3049E00C}" srcOrd="1" destOrd="0" presId="urn:microsoft.com/office/officeart/2005/8/layout/hList9"/>
    <dgm:cxn modelId="{FCC27CE9-5A96-4E5C-9D2A-222EFBEFDA00}" type="presParOf" srcId="{F6D14EAC-112D-43CF-A34D-893824A5255D}" destId="{7CB337BE-95B8-49A6-8FF1-64F13A92DB49}" srcOrd="12" destOrd="0" presId="urn:microsoft.com/office/officeart/2005/8/layout/hList9"/>
    <dgm:cxn modelId="{EC11A4F4-2251-41BE-8621-31053F48B280}" type="presParOf" srcId="{F6D14EAC-112D-43CF-A34D-893824A5255D}" destId="{7BE54C76-765D-4C48-9621-2E466EFD73C3}" srcOrd="13" destOrd="0" presId="urn:microsoft.com/office/officeart/2005/8/layout/hList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7E1C3A-3747-4C70-AE20-277621FDA084}"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E2727E56-638D-4DB0-A73B-44115CE51336}">
      <dgm:prSet phldrT="[Text]" custT="1"/>
      <dgm:spPr>
        <a:solidFill>
          <a:srgbClr val="B30838"/>
        </a:solidFill>
        <a:ln>
          <a:noFill/>
        </a:ln>
      </dgm:spPr>
      <dgm:t>
        <a:bodyPr/>
        <a:lstStyle/>
        <a:p>
          <a:r>
            <a:rPr lang="en-US" sz="1050" b="1" u="sng" dirty="0" smtClean="0"/>
            <a:t>Middlesex</a:t>
          </a:r>
          <a:r>
            <a:rPr lang="en-US" sz="1000" dirty="0" smtClean="0"/>
            <a:t> </a:t>
          </a:r>
        </a:p>
        <a:p>
          <a:r>
            <a:rPr lang="en-US" sz="1000" dirty="0" smtClean="0"/>
            <a:t>First Year Experience</a:t>
          </a:r>
          <a:endParaRPr lang="en-US" sz="1000" dirty="0"/>
        </a:p>
      </dgm:t>
    </dgm:pt>
    <dgm:pt modelId="{7E42A047-340D-4BAF-A8D6-F3179EF6D7F1}" type="parTrans" cxnId="{CCD2D6F1-9080-42FE-8BEC-103608B2903B}">
      <dgm:prSet/>
      <dgm:spPr/>
      <dgm:t>
        <a:bodyPr/>
        <a:lstStyle/>
        <a:p>
          <a:endParaRPr lang="en-US"/>
        </a:p>
      </dgm:t>
    </dgm:pt>
    <dgm:pt modelId="{632B7A44-5A30-405B-B0DC-3E20AC420700}" type="sibTrans" cxnId="{CCD2D6F1-9080-42FE-8BEC-103608B2903B}">
      <dgm:prSet/>
      <dgm:spPr/>
      <dgm:t>
        <a:bodyPr/>
        <a:lstStyle/>
        <a:p>
          <a:endParaRPr lang="en-US"/>
        </a:p>
      </dgm:t>
    </dgm:pt>
    <dgm:pt modelId="{7592A458-F392-4600-97AA-9489A24E0E27}">
      <dgm:prSet phldrT="[Text]" custT="1"/>
      <dgm:spPr>
        <a:solidFill>
          <a:schemeClr val="tx2">
            <a:lumMod val="25000"/>
            <a:lumOff val="75000"/>
          </a:schemeClr>
        </a:solidFill>
        <a:ln>
          <a:noFill/>
        </a:ln>
      </dgm:spPr>
      <dgm:t>
        <a:bodyPr/>
        <a:lstStyle/>
        <a:p>
          <a:r>
            <a:rPr lang="en-US" sz="1100" b="1" i="0" dirty="0" smtClean="0"/>
            <a:t>Retention </a:t>
          </a:r>
        </a:p>
        <a:p>
          <a:r>
            <a:rPr lang="en-US" sz="1100" dirty="0" smtClean="0"/>
            <a:t>57% vs 41% taking non-linked courses</a:t>
          </a:r>
          <a:endParaRPr lang="en-US" sz="1100" dirty="0"/>
        </a:p>
      </dgm:t>
    </dgm:pt>
    <dgm:pt modelId="{C396FCF8-0E78-45FD-8783-D18A59B76010}" type="parTrans" cxnId="{884C2FC7-86DC-4FAD-8276-1B4DC232E93B}">
      <dgm:prSet/>
      <dgm:spPr/>
      <dgm:t>
        <a:bodyPr/>
        <a:lstStyle/>
        <a:p>
          <a:endParaRPr lang="en-US"/>
        </a:p>
      </dgm:t>
    </dgm:pt>
    <dgm:pt modelId="{C2271BEC-76B8-4B33-AD43-14DA4B9243E1}" type="sibTrans" cxnId="{884C2FC7-86DC-4FAD-8276-1B4DC232E93B}">
      <dgm:prSet/>
      <dgm:spPr/>
      <dgm:t>
        <a:bodyPr/>
        <a:lstStyle/>
        <a:p>
          <a:endParaRPr lang="en-US"/>
        </a:p>
      </dgm:t>
    </dgm:pt>
    <dgm:pt modelId="{25F249BB-F919-4EC9-A6F2-AC0462CE4F30}">
      <dgm:prSet phldrT="[Text]" custT="1"/>
      <dgm:spPr>
        <a:solidFill>
          <a:srgbClr val="B30838"/>
        </a:solidFill>
        <a:ln>
          <a:noFill/>
        </a:ln>
      </dgm:spPr>
      <dgm:t>
        <a:bodyPr/>
        <a:lstStyle/>
        <a:p>
          <a:r>
            <a:rPr lang="en-US" sz="1200" b="1" dirty="0" smtClean="0"/>
            <a:t>UMass </a:t>
          </a:r>
          <a:r>
            <a:rPr lang="en-US" sz="1200" b="1" u="sng" dirty="0" smtClean="0"/>
            <a:t>Boston</a:t>
          </a:r>
          <a:r>
            <a:rPr lang="en-US" sz="1200" b="1" dirty="0" smtClean="0"/>
            <a:t> </a:t>
          </a:r>
        </a:p>
        <a:p>
          <a:r>
            <a:rPr lang="en-US" sz="1000" dirty="0" smtClean="0"/>
            <a:t>Academic Success </a:t>
          </a:r>
          <a:endParaRPr lang="en-US" sz="1000" dirty="0"/>
        </a:p>
      </dgm:t>
    </dgm:pt>
    <dgm:pt modelId="{9DB67D3D-D5A5-4E61-821F-CBD6BA5CE738}" type="parTrans" cxnId="{F19C3055-9FDD-4ED8-96F0-88C7CF372C53}">
      <dgm:prSet/>
      <dgm:spPr/>
      <dgm:t>
        <a:bodyPr/>
        <a:lstStyle/>
        <a:p>
          <a:endParaRPr lang="en-US"/>
        </a:p>
      </dgm:t>
    </dgm:pt>
    <dgm:pt modelId="{A9F62E05-503D-4265-8503-C30F78F1BC88}" type="sibTrans" cxnId="{F19C3055-9FDD-4ED8-96F0-88C7CF372C53}">
      <dgm:prSet/>
      <dgm:spPr/>
      <dgm:t>
        <a:bodyPr/>
        <a:lstStyle/>
        <a:p>
          <a:endParaRPr lang="en-US"/>
        </a:p>
      </dgm:t>
    </dgm:pt>
    <dgm:pt modelId="{0E64F9F3-098F-476B-AA2F-34664517F21B}">
      <dgm:prSet phldrT="[Text]" custT="1"/>
      <dgm:spPr>
        <a:solidFill>
          <a:schemeClr val="tx2">
            <a:lumMod val="25000"/>
            <a:lumOff val="75000"/>
          </a:schemeClr>
        </a:solidFill>
        <a:ln>
          <a:noFill/>
        </a:ln>
      </dgm:spPr>
      <dgm:t>
        <a:bodyPr/>
        <a:lstStyle/>
        <a:p>
          <a:r>
            <a:rPr lang="en-US" sz="1100" b="1" i="0" dirty="0" smtClean="0"/>
            <a:t>Persistence </a:t>
          </a:r>
        </a:p>
        <a:p>
          <a:r>
            <a:rPr lang="en-US" sz="1100" dirty="0" smtClean="0"/>
            <a:t>83% vs 53% of all first-time full-time students</a:t>
          </a:r>
          <a:endParaRPr lang="en-US" sz="1100" dirty="0"/>
        </a:p>
      </dgm:t>
    </dgm:pt>
    <dgm:pt modelId="{8AD985BA-F623-4EC8-80CD-5E1792CAAD70}" type="parTrans" cxnId="{2B268CFC-5D61-46B2-8701-54351B5DE42A}">
      <dgm:prSet/>
      <dgm:spPr/>
      <dgm:t>
        <a:bodyPr/>
        <a:lstStyle/>
        <a:p>
          <a:endParaRPr lang="en-US"/>
        </a:p>
      </dgm:t>
    </dgm:pt>
    <dgm:pt modelId="{1E1609B1-F0B4-4D76-8F2F-37363EC10135}" type="sibTrans" cxnId="{2B268CFC-5D61-46B2-8701-54351B5DE42A}">
      <dgm:prSet/>
      <dgm:spPr/>
      <dgm:t>
        <a:bodyPr/>
        <a:lstStyle/>
        <a:p>
          <a:endParaRPr lang="en-US"/>
        </a:p>
      </dgm:t>
    </dgm:pt>
    <dgm:pt modelId="{D2361317-DA43-4F50-A1CD-DA5619E3B70A}">
      <dgm:prSet phldrT="[Text]" custT="1"/>
      <dgm:spPr>
        <a:solidFill>
          <a:schemeClr val="tx2">
            <a:lumMod val="25000"/>
            <a:lumOff val="75000"/>
            <a:alpha val="90000"/>
          </a:schemeClr>
        </a:solidFill>
        <a:ln>
          <a:noFill/>
        </a:ln>
      </dgm:spPr>
      <dgm:t>
        <a:bodyPr/>
        <a:lstStyle/>
        <a:p>
          <a:r>
            <a:rPr lang="en-US" sz="1100" b="1" i="0" dirty="0" smtClean="0"/>
            <a:t>4 </a:t>
          </a:r>
          <a:r>
            <a:rPr lang="en-US" sz="1100" b="1" i="0" dirty="0" err="1" smtClean="0"/>
            <a:t>yr</a:t>
          </a:r>
          <a:r>
            <a:rPr lang="en-US" sz="1100" b="1" i="0" dirty="0" smtClean="0"/>
            <a:t> Grad Rate</a:t>
          </a:r>
        </a:p>
        <a:p>
          <a:r>
            <a:rPr lang="en-US" sz="1100" dirty="0" smtClean="0"/>
            <a:t>25% vs 13% for other liberal arts students</a:t>
          </a:r>
          <a:endParaRPr lang="en-US" sz="1100" dirty="0"/>
        </a:p>
      </dgm:t>
    </dgm:pt>
    <dgm:pt modelId="{26D8A34C-D215-47F4-994E-D9A752392D3E}" type="parTrans" cxnId="{FBFC7BDC-03A0-49EB-805A-EDA037DA08E8}">
      <dgm:prSet/>
      <dgm:spPr/>
      <dgm:t>
        <a:bodyPr/>
        <a:lstStyle/>
        <a:p>
          <a:endParaRPr lang="en-US"/>
        </a:p>
      </dgm:t>
    </dgm:pt>
    <dgm:pt modelId="{70DD5DC4-C561-40F8-984A-C1FB2EF755D1}" type="sibTrans" cxnId="{FBFC7BDC-03A0-49EB-805A-EDA037DA08E8}">
      <dgm:prSet/>
      <dgm:spPr/>
      <dgm:t>
        <a:bodyPr/>
        <a:lstStyle/>
        <a:p>
          <a:endParaRPr lang="en-US"/>
        </a:p>
      </dgm:t>
    </dgm:pt>
    <dgm:pt modelId="{F4DF2463-A729-440B-9D5E-95BA7ED1B22B}">
      <dgm:prSet phldrT="[Text]" custT="1"/>
      <dgm:spPr>
        <a:solidFill>
          <a:srgbClr val="B30838"/>
        </a:solidFill>
        <a:ln>
          <a:noFill/>
        </a:ln>
      </dgm:spPr>
      <dgm:t>
        <a:bodyPr/>
        <a:lstStyle/>
        <a:p>
          <a:r>
            <a:rPr lang="en-US" sz="1050" b="1" u="sng" dirty="0" smtClean="0"/>
            <a:t>Massasoit </a:t>
          </a:r>
        </a:p>
        <a:p>
          <a:r>
            <a:rPr lang="en-US" sz="900" dirty="0" smtClean="0"/>
            <a:t>Experiential Learning</a:t>
          </a:r>
          <a:endParaRPr lang="en-US" sz="900" dirty="0"/>
        </a:p>
      </dgm:t>
    </dgm:pt>
    <dgm:pt modelId="{EF6DD4F2-4B76-41C9-B28E-3E9EF1931A7D}" type="sibTrans" cxnId="{9AE1A074-D0F3-4E03-B292-0797B69EEF3B}">
      <dgm:prSet/>
      <dgm:spPr/>
      <dgm:t>
        <a:bodyPr/>
        <a:lstStyle/>
        <a:p>
          <a:endParaRPr lang="en-US"/>
        </a:p>
      </dgm:t>
    </dgm:pt>
    <dgm:pt modelId="{FD645307-F2A1-4BCC-91CF-AEB18EBFCA35}" type="parTrans" cxnId="{9AE1A074-D0F3-4E03-B292-0797B69EEF3B}">
      <dgm:prSet/>
      <dgm:spPr/>
      <dgm:t>
        <a:bodyPr/>
        <a:lstStyle/>
        <a:p>
          <a:endParaRPr lang="en-US"/>
        </a:p>
      </dgm:t>
    </dgm:pt>
    <dgm:pt modelId="{F6D14EAC-112D-43CF-A34D-893824A5255D}" type="pres">
      <dgm:prSet presAssocID="{8C7E1C3A-3747-4C70-AE20-277621FDA084}" presName="list" presStyleCnt="0">
        <dgm:presLayoutVars>
          <dgm:dir/>
          <dgm:animLvl val="lvl"/>
        </dgm:presLayoutVars>
      </dgm:prSet>
      <dgm:spPr/>
      <dgm:t>
        <a:bodyPr/>
        <a:lstStyle/>
        <a:p>
          <a:endParaRPr lang="en-US"/>
        </a:p>
      </dgm:t>
    </dgm:pt>
    <dgm:pt modelId="{11635393-2444-4B90-8B78-FE56615047DB}" type="pres">
      <dgm:prSet presAssocID="{F4DF2463-A729-440B-9D5E-95BA7ED1B22B}" presName="posSpace" presStyleCnt="0"/>
      <dgm:spPr/>
    </dgm:pt>
    <dgm:pt modelId="{77663714-FF1A-4F8E-94D0-7F9A60D58478}" type="pres">
      <dgm:prSet presAssocID="{F4DF2463-A729-440B-9D5E-95BA7ED1B22B}" presName="vertFlow" presStyleCnt="0"/>
      <dgm:spPr/>
    </dgm:pt>
    <dgm:pt modelId="{B2C63521-3DEB-4B52-B2AE-13783A5C6887}" type="pres">
      <dgm:prSet presAssocID="{F4DF2463-A729-440B-9D5E-95BA7ED1B22B}" presName="topSpace" presStyleCnt="0"/>
      <dgm:spPr/>
    </dgm:pt>
    <dgm:pt modelId="{6E620602-0EA8-48B4-B68F-985FA7C5E0C2}" type="pres">
      <dgm:prSet presAssocID="{F4DF2463-A729-440B-9D5E-95BA7ED1B22B}" presName="firstComp" presStyleCnt="0"/>
      <dgm:spPr/>
    </dgm:pt>
    <dgm:pt modelId="{8CDB863C-E99B-4AFF-9D1D-3A3B8B198D4F}" type="pres">
      <dgm:prSet presAssocID="{F4DF2463-A729-440B-9D5E-95BA7ED1B22B}" presName="firstChild" presStyleLbl="bgAccFollowNode1" presStyleIdx="0" presStyleCnt="3"/>
      <dgm:spPr/>
      <dgm:t>
        <a:bodyPr/>
        <a:lstStyle/>
        <a:p>
          <a:endParaRPr lang="en-US"/>
        </a:p>
      </dgm:t>
    </dgm:pt>
    <dgm:pt modelId="{1FBB21D3-9C93-44FF-91D3-8FD5B68F1503}" type="pres">
      <dgm:prSet presAssocID="{F4DF2463-A729-440B-9D5E-95BA7ED1B22B}" presName="firstChildTx" presStyleLbl="bgAccFollowNode1" presStyleIdx="0" presStyleCnt="3">
        <dgm:presLayoutVars>
          <dgm:bulletEnabled val="1"/>
        </dgm:presLayoutVars>
      </dgm:prSet>
      <dgm:spPr/>
      <dgm:t>
        <a:bodyPr/>
        <a:lstStyle/>
        <a:p>
          <a:endParaRPr lang="en-US"/>
        </a:p>
      </dgm:t>
    </dgm:pt>
    <dgm:pt modelId="{DA2A06EC-407B-4F28-ACFE-478AC180B818}" type="pres">
      <dgm:prSet presAssocID="{F4DF2463-A729-440B-9D5E-95BA7ED1B22B}" presName="negSpace" presStyleCnt="0"/>
      <dgm:spPr/>
    </dgm:pt>
    <dgm:pt modelId="{EE89FBE4-6D83-4080-B6A6-9C6839018406}" type="pres">
      <dgm:prSet presAssocID="{F4DF2463-A729-440B-9D5E-95BA7ED1B22B}" presName="circle" presStyleLbl="node1" presStyleIdx="0" presStyleCnt="3"/>
      <dgm:spPr/>
      <dgm:t>
        <a:bodyPr/>
        <a:lstStyle/>
        <a:p>
          <a:endParaRPr lang="en-US"/>
        </a:p>
      </dgm:t>
    </dgm:pt>
    <dgm:pt modelId="{85505791-69E5-4A10-8F38-9A2F653AA612}" type="pres">
      <dgm:prSet presAssocID="{EF6DD4F2-4B76-41C9-B28E-3E9EF1931A7D}" presName="transSpace" presStyleCnt="0"/>
      <dgm:spPr/>
    </dgm:pt>
    <dgm:pt modelId="{737048A1-103F-404B-B094-ED980A85BD15}" type="pres">
      <dgm:prSet presAssocID="{E2727E56-638D-4DB0-A73B-44115CE51336}" presName="posSpace" presStyleCnt="0"/>
      <dgm:spPr/>
    </dgm:pt>
    <dgm:pt modelId="{D2A52F3F-0E64-4FA7-BD76-02681D180143}" type="pres">
      <dgm:prSet presAssocID="{E2727E56-638D-4DB0-A73B-44115CE51336}" presName="vertFlow" presStyleCnt="0"/>
      <dgm:spPr/>
    </dgm:pt>
    <dgm:pt modelId="{D991A3F6-D07D-4E5A-8DA0-6DBE714B9F6F}" type="pres">
      <dgm:prSet presAssocID="{E2727E56-638D-4DB0-A73B-44115CE51336}" presName="topSpace" presStyleCnt="0"/>
      <dgm:spPr/>
    </dgm:pt>
    <dgm:pt modelId="{3B57A501-253A-4B11-971E-95C387EF7CA8}" type="pres">
      <dgm:prSet presAssocID="{E2727E56-638D-4DB0-A73B-44115CE51336}" presName="firstComp" presStyleCnt="0"/>
      <dgm:spPr/>
    </dgm:pt>
    <dgm:pt modelId="{500714F7-F313-4630-ADCC-5081F24A95E6}" type="pres">
      <dgm:prSet presAssocID="{E2727E56-638D-4DB0-A73B-44115CE51336}" presName="firstChild" presStyleLbl="bgAccFollowNode1" presStyleIdx="1" presStyleCnt="3"/>
      <dgm:spPr/>
      <dgm:t>
        <a:bodyPr/>
        <a:lstStyle/>
        <a:p>
          <a:endParaRPr lang="en-US"/>
        </a:p>
      </dgm:t>
    </dgm:pt>
    <dgm:pt modelId="{26728981-83C8-4942-9E95-4415D02A11BF}" type="pres">
      <dgm:prSet presAssocID="{E2727E56-638D-4DB0-A73B-44115CE51336}" presName="firstChildTx" presStyleLbl="bgAccFollowNode1" presStyleIdx="1" presStyleCnt="3">
        <dgm:presLayoutVars>
          <dgm:bulletEnabled val="1"/>
        </dgm:presLayoutVars>
      </dgm:prSet>
      <dgm:spPr/>
      <dgm:t>
        <a:bodyPr/>
        <a:lstStyle/>
        <a:p>
          <a:endParaRPr lang="en-US"/>
        </a:p>
      </dgm:t>
    </dgm:pt>
    <dgm:pt modelId="{5B3B3322-80CD-4CAB-A09B-7AF4F6B798D7}" type="pres">
      <dgm:prSet presAssocID="{E2727E56-638D-4DB0-A73B-44115CE51336}" presName="negSpace" presStyleCnt="0"/>
      <dgm:spPr/>
    </dgm:pt>
    <dgm:pt modelId="{06DF2CC6-89CC-4048-AAB6-29CCA576941A}" type="pres">
      <dgm:prSet presAssocID="{E2727E56-638D-4DB0-A73B-44115CE51336}" presName="circle" presStyleLbl="node1" presStyleIdx="1" presStyleCnt="3"/>
      <dgm:spPr/>
      <dgm:t>
        <a:bodyPr/>
        <a:lstStyle/>
        <a:p>
          <a:endParaRPr lang="en-US"/>
        </a:p>
      </dgm:t>
    </dgm:pt>
    <dgm:pt modelId="{7462759D-B1DD-49E6-BCF1-9A21590C1CB7}" type="pres">
      <dgm:prSet presAssocID="{632B7A44-5A30-405B-B0DC-3E20AC420700}" presName="transSpace" presStyleCnt="0"/>
      <dgm:spPr/>
    </dgm:pt>
    <dgm:pt modelId="{50C6B763-CB58-4804-AABC-DA839BC4064B}" type="pres">
      <dgm:prSet presAssocID="{25F249BB-F919-4EC9-A6F2-AC0462CE4F30}" presName="posSpace" presStyleCnt="0"/>
      <dgm:spPr/>
    </dgm:pt>
    <dgm:pt modelId="{7130E1EC-43F2-4559-B155-6FF83FA6E3B1}" type="pres">
      <dgm:prSet presAssocID="{25F249BB-F919-4EC9-A6F2-AC0462CE4F30}" presName="vertFlow" presStyleCnt="0"/>
      <dgm:spPr/>
    </dgm:pt>
    <dgm:pt modelId="{5BA9ECE7-938B-4FDC-8541-F7E89F7021CC}" type="pres">
      <dgm:prSet presAssocID="{25F249BB-F919-4EC9-A6F2-AC0462CE4F30}" presName="topSpace" presStyleCnt="0"/>
      <dgm:spPr/>
    </dgm:pt>
    <dgm:pt modelId="{15F11D5A-1340-4ED7-8DA6-7DB3AEC89F4A}" type="pres">
      <dgm:prSet presAssocID="{25F249BB-F919-4EC9-A6F2-AC0462CE4F30}" presName="firstComp" presStyleCnt="0"/>
      <dgm:spPr/>
    </dgm:pt>
    <dgm:pt modelId="{35839928-D307-4345-9C84-A3F93BBF004D}" type="pres">
      <dgm:prSet presAssocID="{25F249BB-F919-4EC9-A6F2-AC0462CE4F30}" presName="firstChild" presStyleLbl="bgAccFollowNode1" presStyleIdx="2" presStyleCnt="3"/>
      <dgm:spPr/>
      <dgm:t>
        <a:bodyPr/>
        <a:lstStyle/>
        <a:p>
          <a:endParaRPr lang="en-US"/>
        </a:p>
      </dgm:t>
    </dgm:pt>
    <dgm:pt modelId="{E3B313BE-013E-42A7-BF31-545C3049E00C}" type="pres">
      <dgm:prSet presAssocID="{25F249BB-F919-4EC9-A6F2-AC0462CE4F30}" presName="firstChildTx" presStyleLbl="bgAccFollowNode1" presStyleIdx="2" presStyleCnt="3">
        <dgm:presLayoutVars>
          <dgm:bulletEnabled val="1"/>
        </dgm:presLayoutVars>
      </dgm:prSet>
      <dgm:spPr/>
      <dgm:t>
        <a:bodyPr/>
        <a:lstStyle/>
        <a:p>
          <a:endParaRPr lang="en-US"/>
        </a:p>
      </dgm:t>
    </dgm:pt>
    <dgm:pt modelId="{7CB337BE-95B8-49A6-8FF1-64F13A92DB49}" type="pres">
      <dgm:prSet presAssocID="{25F249BB-F919-4EC9-A6F2-AC0462CE4F30}" presName="negSpace" presStyleCnt="0"/>
      <dgm:spPr/>
    </dgm:pt>
    <dgm:pt modelId="{7BE54C76-765D-4C48-9621-2E466EFD73C3}" type="pres">
      <dgm:prSet presAssocID="{25F249BB-F919-4EC9-A6F2-AC0462CE4F30}" presName="circle" presStyleLbl="node1" presStyleIdx="2" presStyleCnt="3"/>
      <dgm:spPr/>
      <dgm:t>
        <a:bodyPr/>
        <a:lstStyle/>
        <a:p>
          <a:endParaRPr lang="en-US"/>
        </a:p>
      </dgm:t>
    </dgm:pt>
  </dgm:ptLst>
  <dgm:cxnLst>
    <dgm:cxn modelId="{CC4FC750-22B6-4116-9688-6E6FA1DF4D3B}" type="presOf" srcId="{F4DF2463-A729-440B-9D5E-95BA7ED1B22B}" destId="{EE89FBE4-6D83-4080-B6A6-9C6839018406}" srcOrd="0" destOrd="0" presId="urn:microsoft.com/office/officeart/2005/8/layout/hList9"/>
    <dgm:cxn modelId="{BAC877C7-6AE0-4709-AC5B-2AF0425F6F5B}" type="presOf" srcId="{7592A458-F392-4600-97AA-9489A24E0E27}" destId="{26728981-83C8-4942-9E95-4415D02A11BF}" srcOrd="1" destOrd="0" presId="urn:microsoft.com/office/officeart/2005/8/layout/hList9"/>
    <dgm:cxn modelId="{29EF72A3-FDC1-443E-9FEB-509C7EE6D48E}" type="presOf" srcId="{8C7E1C3A-3747-4C70-AE20-277621FDA084}" destId="{F6D14EAC-112D-43CF-A34D-893824A5255D}" srcOrd="0" destOrd="0" presId="urn:microsoft.com/office/officeart/2005/8/layout/hList9"/>
    <dgm:cxn modelId="{FBFC7BDC-03A0-49EB-805A-EDA037DA08E8}" srcId="{25F249BB-F919-4EC9-A6F2-AC0462CE4F30}" destId="{D2361317-DA43-4F50-A1CD-DA5619E3B70A}" srcOrd="0" destOrd="0" parTransId="{26D8A34C-D215-47F4-994E-D9A752392D3E}" sibTransId="{70DD5DC4-C561-40F8-984A-C1FB2EF755D1}"/>
    <dgm:cxn modelId="{98F15EBD-58E4-4E26-B4B8-27B68E835BD7}" type="presOf" srcId="{0E64F9F3-098F-476B-AA2F-34664517F21B}" destId="{1FBB21D3-9C93-44FF-91D3-8FD5B68F1503}" srcOrd="1" destOrd="0" presId="urn:microsoft.com/office/officeart/2005/8/layout/hList9"/>
    <dgm:cxn modelId="{884C2FC7-86DC-4FAD-8276-1B4DC232E93B}" srcId="{E2727E56-638D-4DB0-A73B-44115CE51336}" destId="{7592A458-F392-4600-97AA-9489A24E0E27}" srcOrd="0" destOrd="0" parTransId="{C396FCF8-0E78-45FD-8783-D18A59B76010}" sibTransId="{C2271BEC-76B8-4B33-AD43-14DA4B9243E1}"/>
    <dgm:cxn modelId="{CCD2D6F1-9080-42FE-8BEC-103608B2903B}" srcId="{8C7E1C3A-3747-4C70-AE20-277621FDA084}" destId="{E2727E56-638D-4DB0-A73B-44115CE51336}" srcOrd="1" destOrd="0" parTransId="{7E42A047-340D-4BAF-A8D6-F3179EF6D7F1}" sibTransId="{632B7A44-5A30-405B-B0DC-3E20AC420700}"/>
    <dgm:cxn modelId="{387420E9-FE49-45C4-8404-C1A3CBD9B222}" type="presOf" srcId="{D2361317-DA43-4F50-A1CD-DA5619E3B70A}" destId="{E3B313BE-013E-42A7-BF31-545C3049E00C}" srcOrd="1" destOrd="0" presId="urn:microsoft.com/office/officeart/2005/8/layout/hList9"/>
    <dgm:cxn modelId="{F19C3055-9FDD-4ED8-96F0-88C7CF372C53}" srcId="{8C7E1C3A-3747-4C70-AE20-277621FDA084}" destId="{25F249BB-F919-4EC9-A6F2-AC0462CE4F30}" srcOrd="2" destOrd="0" parTransId="{9DB67D3D-D5A5-4E61-821F-CBD6BA5CE738}" sibTransId="{A9F62E05-503D-4265-8503-C30F78F1BC88}"/>
    <dgm:cxn modelId="{9AE1A074-D0F3-4E03-B292-0797B69EEF3B}" srcId="{8C7E1C3A-3747-4C70-AE20-277621FDA084}" destId="{F4DF2463-A729-440B-9D5E-95BA7ED1B22B}" srcOrd="0" destOrd="0" parTransId="{FD645307-F2A1-4BCC-91CF-AEB18EBFCA35}" sibTransId="{EF6DD4F2-4B76-41C9-B28E-3E9EF1931A7D}"/>
    <dgm:cxn modelId="{6DE72808-4149-4B3B-A49C-52FD6F79F929}" type="presOf" srcId="{25F249BB-F919-4EC9-A6F2-AC0462CE4F30}" destId="{7BE54C76-765D-4C48-9621-2E466EFD73C3}" srcOrd="0" destOrd="0" presId="urn:microsoft.com/office/officeart/2005/8/layout/hList9"/>
    <dgm:cxn modelId="{FD6B1B29-DFE4-4AAF-9AF1-20DC426FF425}" type="presOf" srcId="{7592A458-F392-4600-97AA-9489A24E0E27}" destId="{500714F7-F313-4630-ADCC-5081F24A95E6}" srcOrd="0" destOrd="0" presId="urn:microsoft.com/office/officeart/2005/8/layout/hList9"/>
    <dgm:cxn modelId="{32149BE2-FAAD-4CD8-8ACB-959FD281AA1E}" type="presOf" srcId="{D2361317-DA43-4F50-A1CD-DA5619E3B70A}" destId="{35839928-D307-4345-9C84-A3F93BBF004D}" srcOrd="0" destOrd="0" presId="urn:microsoft.com/office/officeart/2005/8/layout/hList9"/>
    <dgm:cxn modelId="{3265CEB7-E8A4-418E-867F-678CE0676F8E}" type="presOf" srcId="{0E64F9F3-098F-476B-AA2F-34664517F21B}" destId="{8CDB863C-E99B-4AFF-9D1D-3A3B8B198D4F}" srcOrd="0" destOrd="0" presId="urn:microsoft.com/office/officeart/2005/8/layout/hList9"/>
    <dgm:cxn modelId="{2B268CFC-5D61-46B2-8701-54351B5DE42A}" srcId="{F4DF2463-A729-440B-9D5E-95BA7ED1B22B}" destId="{0E64F9F3-098F-476B-AA2F-34664517F21B}" srcOrd="0" destOrd="0" parTransId="{8AD985BA-F623-4EC8-80CD-5E1792CAAD70}" sibTransId="{1E1609B1-F0B4-4D76-8F2F-37363EC10135}"/>
    <dgm:cxn modelId="{48780EFA-6CD4-47CA-846D-27F1157A2EA5}" type="presOf" srcId="{E2727E56-638D-4DB0-A73B-44115CE51336}" destId="{06DF2CC6-89CC-4048-AAB6-29CCA576941A}" srcOrd="0" destOrd="0" presId="urn:microsoft.com/office/officeart/2005/8/layout/hList9"/>
    <dgm:cxn modelId="{E7C3F0E3-A2A4-4249-B55C-255D9249D8C9}" type="presParOf" srcId="{F6D14EAC-112D-43CF-A34D-893824A5255D}" destId="{11635393-2444-4B90-8B78-FE56615047DB}" srcOrd="0" destOrd="0" presId="urn:microsoft.com/office/officeart/2005/8/layout/hList9"/>
    <dgm:cxn modelId="{0C79B504-92EC-4C5A-B68D-7B87EDC37D72}" type="presParOf" srcId="{F6D14EAC-112D-43CF-A34D-893824A5255D}" destId="{77663714-FF1A-4F8E-94D0-7F9A60D58478}" srcOrd="1" destOrd="0" presId="urn:microsoft.com/office/officeart/2005/8/layout/hList9"/>
    <dgm:cxn modelId="{575A3DA6-BC2D-4E02-822F-C944CB74D3CB}" type="presParOf" srcId="{77663714-FF1A-4F8E-94D0-7F9A60D58478}" destId="{B2C63521-3DEB-4B52-B2AE-13783A5C6887}" srcOrd="0" destOrd="0" presId="urn:microsoft.com/office/officeart/2005/8/layout/hList9"/>
    <dgm:cxn modelId="{C23D689B-3D13-4B71-BACC-E7F77979F9C4}" type="presParOf" srcId="{77663714-FF1A-4F8E-94D0-7F9A60D58478}" destId="{6E620602-0EA8-48B4-B68F-985FA7C5E0C2}" srcOrd="1" destOrd="0" presId="urn:microsoft.com/office/officeart/2005/8/layout/hList9"/>
    <dgm:cxn modelId="{4166E23F-2241-4D4C-983C-F14C69398D73}" type="presParOf" srcId="{6E620602-0EA8-48B4-B68F-985FA7C5E0C2}" destId="{8CDB863C-E99B-4AFF-9D1D-3A3B8B198D4F}" srcOrd="0" destOrd="0" presId="urn:microsoft.com/office/officeart/2005/8/layout/hList9"/>
    <dgm:cxn modelId="{B166A682-617F-4084-A301-55670D06B9BA}" type="presParOf" srcId="{6E620602-0EA8-48B4-B68F-985FA7C5E0C2}" destId="{1FBB21D3-9C93-44FF-91D3-8FD5B68F1503}" srcOrd="1" destOrd="0" presId="urn:microsoft.com/office/officeart/2005/8/layout/hList9"/>
    <dgm:cxn modelId="{C3DE8B76-7E45-4BF8-A5C9-68C2A31FF622}" type="presParOf" srcId="{F6D14EAC-112D-43CF-A34D-893824A5255D}" destId="{DA2A06EC-407B-4F28-ACFE-478AC180B818}" srcOrd="2" destOrd="0" presId="urn:microsoft.com/office/officeart/2005/8/layout/hList9"/>
    <dgm:cxn modelId="{96C0EB49-874E-4BAC-8E5D-3C2E637C1089}" type="presParOf" srcId="{F6D14EAC-112D-43CF-A34D-893824A5255D}" destId="{EE89FBE4-6D83-4080-B6A6-9C6839018406}" srcOrd="3" destOrd="0" presId="urn:microsoft.com/office/officeart/2005/8/layout/hList9"/>
    <dgm:cxn modelId="{12F9F2F9-A3D8-415D-BB11-EF6F3B65CEAC}" type="presParOf" srcId="{F6D14EAC-112D-43CF-A34D-893824A5255D}" destId="{85505791-69E5-4A10-8F38-9A2F653AA612}" srcOrd="4" destOrd="0" presId="urn:microsoft.com/office/officeart/2005/8/layout/hList9"/>
    <dgm:cxn modelId="{C1B4E467-6676-45C7-9116-B5C2A132C35F}" type="presParOf" srcId="{F6D14EAC-112D-43CF-A34D-893824A5255D}" destId="{737048A1-103F-404B-B094-ED980A85BD15}" srcOrd="5" destOrd="0" presId="urn:microsoft.com/office/officeart/2005/8/layout/hList9"/>
    <dgm:cxn modelId="{7EF96E0D-92E8-4DE3-94A1-CA09C7A2DE02}" type="presParOf" srcId="{F6D14EAC-112D-43CF-A34D-893824A5255D}" destId="{D2A52F3F-0E64-4FA7-BD76-02681D180143}" srcOrd="6" destOrd="0" presId="urn:microsoft.com/office/officeart/2005/8/layout/hList9"/>
    <dgm:cxn modelId="{09CB068D-1004-426E-B56D-6ED42FC8351B}" type="presParOf" srcId="{D2A52F3F-0E64-4FA7-BD76-02681D180143}" destId="{D991A3F6-D07D-4E5A-8DA0-6DBE714B9F6F}" srcOrd="0" destOrd="0" presId="urn:microsoft.com/office/officeart/2005/8/layout/hList9"/>
    <dgm:cxn modelId="{DA586194-894B-4086-ADEB-2382F16BBE69}" type="presParOf" srcId="{D2A52F3F-0E64-4FA7-BD76-02681D180143}" destId="{3B57A501-253A-4B11-971E-95C387EF7CA8}" srcOrd="1" destOrd="0" presId="urn:microsoft.com/office/officeart/2005/8/layout/hList9"/>
    <dgm:cxn modelId="{B191D2FD-B76E-4DBC-B524-159AB8B26348}" type="presParOf" srcId="{3B57A501-253A-4B11-971E-95C387EF7CA8}" destId="{500714F7-F313-4630-ADCC-5081F24A95E6}" srcOrd="0" destOrd="0" presId="urn:microsoft.com/office/officeart/2005/8/layout/hList9"/>
    <dgm:cxn modelId="{C2E9C96D-638B-43E3-B2C0-D9D16CCDB1A5}" type="presParOf" srcId="{3B57A501-253A-4B11-971E-95C387EF7CA8}" destId="{26728981-83C8-4942-9E95-4415D02A11BF}" srcOrd="1" destOrd="0" presId="urn:microsoft.com/office/officeart/2005/8/layout/hList9"/>
    <dgm:cxn modelId="{076C5509-FFA2-4AD8-B3D4-34F11D390CD7}" type="presParOf" srcId="{F6D14EAC-112D-43CF-A34D-893824A5255D}" destId="{5B3B3322-80CD-4CAB-A09B-7AF4F6B798D7}" srcOrd="7" destOrd="0" presId="urn:microsoft.com/office/officeart/2005/8/layout/hList9"/>
    <dgm:cxn modelId="{12A7EC10-588F-4882-9FCF-3A91D57039EB}" type="presParOf" srcId="{F6D14EAC-112D-43CF-A34D-893824A5255D}" destId="{06DF2CC6-89CC-4048-AAB6-29CCA576941A}" srcOrd="8" destOrd="0" presId="urn:microsoft.com/office/officeart/2005/8/layout/hList9"/>
    <dgm:cxn modelId="{D44990F3-A384-41BC-AD02-E4D61A553D29}" type="presParOf" srcId="{F6D14EAC-112D-43CF-A34D-893824A5255D}" destId="{7462759D-B1DD-49E6-BCF1-9A21590C1CB7}" srcOrd="9" destOrd="0" presId="urn:microsoft.com/office/officeart/2005/8/layout/hList9"/>
    <dgm:cxn modelId="{9B3404FF-D2BC-4755-A77F-DC6A4004A143}" type="presParOf" srcId="{F6D14EAC-112D-43CF-A34D-893824A5255D}" destId="{50C6B763-CB58-4804-AABC-DA839BC4064B}" srcOrd="10" destOrd="0" presId="urn:microsoft.com/office/officeart/2005/8/layout/hList9"/>
    <dgm:cxn modelId="{2A03972D-E7FD-44E5-85B2-D00EE2671E77}" type="presParOf" srcId="{F6D14EAC-112D-43CF-A34D-893824A5255D}" destId="{7130E1EC-43F2-4559-B155-6FF83FA6E3B1}" srcOrd="11" destOrd="0" presId="urn:microsoft.com/office/officeart/2005/8/layout/hList9"/>
    <dgm:cxn modelId="{11C1EC92-1682-414E-8A9A-75724D93CBB0}" type="presParOf" srcId="{7130E1EC-43F2-4559-B155-6FF83FA6E3B1}" destId="{5BA9ECE7-938B-4FDC-8541-F7E89F7021CC}" srcOrd="0" destOrd="0" presId="urn:microsoft.com/office/officeart/2005/8/layout/hList9"/>
    <dgm:cxn modelId="{768270C1-66FF-4B4A-9B24-8FA060573DA6}" type="presParOf" srcId="{7130E1EC-43F2-4559-B155-6FF83FA6E3B1}" destId="{15F11D5A-1340-4ED7-8DA6-7DB3AEC89F4A}" srcOrd="1" destOrd="0" presId="urn:microsoft.com/office/officeart/2005/8/layout/hList9"/>
    <dgm:cxn modelId="{966516CA-4BA9-4216-93E9-CFE2F13E26F5}" type="presParOf" srcId="{15F11D5A-1340-4ED7-8DA6-7DB3AEC89F4A}" destId="{35839928-D307-4345-9C84-A3F93BBF004D}" srcOrd="0" destOrd="0" presId="urn:microsoft.com/office/officeart/2005/8/layout/hList9"/>
    <dgm:cxn modelId="{4535AF0E-DD0B-4845-A41C-3A0477A6387E}" type="presParOf" srcId="{15F11D5A-1340-4ED7-8DA6-7DB3AEC89F4A}" destId="{E3B313BE-013E-42A7-BF31-545C3049E00C}" srcOrd="1" destOrd="0" presId="urn:microsoft.com/office/officeart/2005/8/layout/hList9"/>
    <dgm:cxn modelId="{67F19B3F-AF5B-41A7-BE51-E37B2CC82D15}" type="presParOf" srcId="{F6D14EAC-112D-43CF-A34D-893824A5255D}" destId="{7CB337BE-95B8-49A6-8FF1-64F13A92DB49}" srcOrd="12" destOrd="0" presId="urn:microsoft.com/office/officeart/2005/8/layout/hList9"/>
    <dgm:cxn modelId="{8E9F1330-DD0B-4BCE-8493-6B96B12FE672}" type="presParOf" srcId="{F6D14EAC-112D-43CF-A34D-893824A5255D}" destId="{7BE54C76-765D-4C48-9621-2E466EFD73C3}" srcOrd="13" destOrd="0" presId="urn:microsoft.com/office/officeart/2005/8/layout/hList9"/>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B9D222-A805-4B53-958B-D3F2F8A102DA}"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n-US"/>
        </a:p>
      </dgm:t>
    </dgm:pt>
    <dgm:pt modelId="{5F5E0521-C8B1-4AEB-A5AF-CB0BEC6EE540}">
      <dgm:prSet phldrT="[Text]" custT="1"/>
      <dgm:spPr>
        <a:solidFill>
          <a:srgbClr val="B30838"/>
        </a:solidFill>
        <a:ln>
          <a:noFill/>
        </a:ln>
      </dgm:spPr>
      <dgm:t>
        <a:bodyPr/>
        <a:lstStyle/>
        <a:p>
          <a:r>
            <a:rPr lang="en-US" sz="1400" dirty="0" smtClean="0"/>
            <a:t>New College Prep Programs</a:t>
          </a:r>
          <a:endParaRPr lang="en-US" sz="1400" dirty="0"/>
        </a:p>
      </dgm:t>
    </dgm:pt>
    <dgm:pt modelId="{96E40E54-34FE-4381-9D63-3E2D053D1EB1}" type="parTrans" cxnId="{A7C50901-F378-440C-946F-384DD7DF2BE7}">
      <dgm:prSet/>
      <dgm:spPr/>
      <dgm:t>
        <a:bodyPr/>
        <a:lstStyle/>
        <a:p>
          <a:endParaRPr lang="en-US"/>
        </a:p>
      </dgm:t>
    </dgm:pt>
    <dgm:pt modelId="{502B430F-CD87-4E99-B73E-E95487F498B5}" type="sibTrans" cxnId="{A7C50901-F378-440C-946F-384DD7DF2BE7}">
      <dgm:prSet/>
      <dgm:spPr/>
      <dgm:t>
        <a:bodyPr/>
        <a:lstStyle/>
        <a:p>
          <a:endParaRPr lang="en-US"/>
        </a:p>
      </dgm:t>
    </dgm:pt>
    <dgm:pt modelId="{8728BF3D-A335-4E68-9F1F-C9482E40B8D4}">
      <dgm:prSet phldrT="[Text]" custT="1"/>
      <dgm:spPr>
        <a:solidFill>
          <a:srgbClr val="B30838"/>
        </a:solidFill>
        <a:ln>
          <a:noFill/>
        </a:ln>
      </dgm:spPr>
      <dgm:t>
        <a:bodyPr/>
        <a:lstStyle/>
        <a:p>
          <a:r>
            <a:rPr lang="en-US" sz="1400" dirty="0" smtClean="0"/>
            <a:t>Academic Advising Models and Tools</a:t>
          </a:r>
          <a:endParaRPr lang="en-US" sz="1400" dirty="0"/>
        </a:p>
      </dgm:t>
    </dgm:pt>
    <dgm:pt modelId="{61D5FB1A-A085-4503-9EBA-E8430EB02B95}" type="parTrans" cxnId="{7717A142-1438-48A3-8168-90265A419D40}">
      <dgm:prSet/>
      <dgm:spPr/>
      <dgm:t>
        <a:bodyPr/>
        <a:lstStyle/>
        <a:p>
          <a:endParaRPr lang="en-US"/>
        </a:p>
      </dgm:t>
    </dgm:pt>
    <dgm:pt modelId="{1931946F-1FEA-4DE6-BDD2-31FD463D1D3B}" type="sibTrans" cxnId="{7717A142-1438-48A3-8168-90265A419D40}">
      <dgm:prSet/>
      <dgm:spPr/>
      <dgm:t>
        <a:bodyPr/>
        <a:lstStyle/>
        <a:p>
          <a:endParaRPr lang="en-US"/>
        </a:p>
      </dgm:t>
    </dgm:pt>
    <dgm:pt modelId="{B4683CAE-26EE-4C8F-B0E1-85D24ABD2D6C}">
      <dgm:prSet phldrT="[Text]" custT="1"/>
      <dgm:spPr>
        <a:solidFill>
          <a:srgbClr val="B30838"/>
        </a:solidFill>
        <a:ln>
          <a:noFill/>
        </a:ln>
      </dgm:spPr>
      <dgm:t>
        <a:bodyPr/>
        <a:lstStyle/>
        <a:p>
          <a:r>
            <a:rPr lang="en-US" sz="1400" dirty="0" smtClean="0"/>
            <a:t>Improved Coordination and Collaboration Among </a:t>
          </a:r>
          <a:r>
            <a:rPr lang="en-US" sz="1400" dirty="0" err="1" smtClean="0"/>
            <a:t>Depts</a:t>
          </a:r>
          <a:r>
            <a:rPr lang="en-US" sz="1400" dirty="0" smtClean="0"/>
            <a:t> </a:t>
          </a:r>
          <a:endParaRPr lang="en-US" sz="1400" dirty="0"/>
        </a:p>
      </dgm:t>
    </dgm:pt>
    <dgm:pt modelId="{2B4CDC1C-3AFC-4A78-990C-190B8B5ACA3B}" type="parTrans" cxnId="{8A86AC82-9489-4C52-ABAA-F896DE67B90A}">
      <dgm:prSet/>
      <dgm:spPr/>
      <dgm:t>
        <a:bodyPr/>
        <a:lstStyle/>
        <a:p>
          <a:endParaRPr lang="en-US"/>
        </a:p>
      </dgm:t>
    </dgm:pt>
    <dgm:pt modelId="{3C80A295-BAF7-400E-9487-39F16CC06484}" type="sibTrans" cxnId="{8A86AC82-9489-4C52-ABAA-F896DE67B90A}">
      <dgm:prSet/>
      <dgm:spPr/>
      <dgm:t>
        <a:bodyPr/>
        <a:lstStyle/>
        <a:p>
          <a:endParaRPr lang="en-US"/>
        </a:p>
      </dgm:t>
    </dgm:pt>
    <dgm:pt modelId="{3C4D463F-D2E5-4243-BA00-EB3DE593D240}">
      <dgm:prSet phldrT="[Text]" custT="1"/>
      <dgm:spPr>
        <a:solidFill>
          <a:srgbClr val="B30838"/>
        </a:solidFill>
        <a:ln>
          <a:noFill/>
        </a:ln>
      </dgm:spPr>
      <dgm:t>
        <a:bodyPr/>
        <a:lstStyle/>
        <a:p>
          <a:r>
            <a:rPr lang="en-US" sz="1400" dirty="0" smtClean="0"/>
            <a:t>Increased Community Engagement</a:t>
          </a:r>
          <a:endParaRPr lang="en-US" sz="1400" dirty="0"/>
        </a:p>
      </dgm:t>
    </dgm:pt>
    <dgm:pt modelId="{428006A1-E4C6-4059-888F-1D6C0137D4F8}" type="parTrans" cxnId="{B831FD80-9FED-45CD-B74C-DA6C56CA47DC}">
      <dgm:prSet/>
      <dgm:spPr/>
      <dgm:t>
        <a:bodyPr/>
        <a:lstStyle/>
        <a:p>
          <a:endParaRPr lang="en-US"/>
        </a:p>
      </dgm:t>
    </dgm:pt>
    <dgm:pt modelId="{096F6568-6760-491B-A9E6-643DE83B5FE2}" type="sibTrans" cxnId="{B831FD80-9FED-45CD-B74C-DA6C56CA47DC}">
      <dgm:prSet/>
      <dgm:spPr/>
      <dgm:t>
        <a:bodyPr/>
        <a:lstStyle/>
        <a:p>
          <a:endParaRPr lang="en-US"/>
        </a:p>
      </dgm:t>
    </dgm:pt>
    <dgm:pt modelId="{77F25FA4-F58F-4527-94DA-19536E618D13}">
      <dgm:prSet phldrT="[Text]" custT="1"/>
      <dgm:spPr>
        <a:solidFill>
          <a:srgbClr val="B30838"/>
        </a:solidFill>
        <a:ln>
          <a:noFill/>
        </a:ln>
      </dgm:spPr>
      <dgm:t>
        <a:bodyPr/>
        <a:lstStyle/>
        <a:p>
          <a:r>
            <a:rPr lang="en-US" sz="1400" dirty="0" smtClean="0"/>
            <a:t>Faculty and Staff Professional Development</a:t>
          </a:r>
        </a:p>
      </dgm:t>
    </dgm:pt>
    <dgm:pt modelId="{82A579C8-1FE9-44F1-9A6B-5EA8BD6AB54F}" type="parTrans" cxnId="{2BCBDE60-BE17-4552-BE08-B4A9CFD6D29F}">
      <dgm:prSet/>
      <dgm:spPr/>
      <dgm:t>
        <a:bodyPr/>
        <a:lstStyle/>
        <a:p>
          <a:endParaRPr lang="en-US"/>
        </a:p>
      </dgm:t>
    </dgm:pt>
    <dgm:pt modelId="{8ECE6982-61B7-4C69-B4E0-D1C2B5B3E1F4}" type="sibTrans" cxnId="{2BCBDE60-BE17-4552-BE08-B4A9CFD6D29F}">
      <dgm:prSet/>
      <dgm:spPr/>
      <dgm:t>
        <a:bodyPr/>
        <a:lstStyle/>
        <a:p>
          <a:endParaRPr lang="en-US"/>
        </a:p>
      </dgm:t>
    </dgm:pt>
    <dgm:pt modelId="{ABDF153C-8BCF-4E76-A38A-38D905E3DD52}">
      <dgm:prSet custT="1"/>
      <dgm:spPr>
        <a:solidFill>
          <a:srgbClr val="B30838"/>
        </a:solidFill>
        <a:ln>
          <a:noFill/>
        </a:ln>
      </dgm:spPr>
      <dgm:t>
        <a:bodyPr/>
        <a:lstStyle/>
        <a:p>
          <a:r>
            <a:rPr lang="en-US" sz="1400" dirty="0" smtClean="0"/>
            <a:t>Approaches to Developmental Instruction</a:t>
          </a:r>
          <a:endParaRPr lang="en-US" sz="1400" dirty="0"/>
        </a:p>
      </dgm:t>
    </dgm:pt>
    <dgm:pt modelId="{FF1EB99C-EF9F-4179-889B-18DA97CDE8A6}" type="parTrans" cxnId="{D51C690D-8579-4B73-A154-8D5EBFCF3805}">
      <dgm:prSet/>
      <dgm:spPr/>
      <dgm:t>
        <a:bodyPr/>
        <a:lstStyle/>
        <a:p>
          <a:endParaRPr lang="en-US"/>
        </a:p>
      </dgm:t>
    </dgm:pt>
    <dgm:pt modelId="{0FB8CF78-269A-4DBE-9096-839FD7B01484}" type="sibTrans" cxnId="{D51C690D-8579-4B73-A154-8D5EBFCF3805}">
      <dgm:prSet/>
      <dgm:spPr/>
      <dgm:t>
        <a:bodyPr/>
        <a:lstStyle/>
        <a:p>
          <a:endParaRPr lang="en-US"/>
        </a:p>
      </dgm:t>
    </dgm:pt>
    <dgm:pt modelId="{F25AFBDE-B73F-4F38-931D-B1A629ED1C41}">
      <dgm:prSet custT="1"/>
      <dgm:spPr>
        <a:solidFill>
          <a:srgbClr val="B30838"/>
        </a:solidFill>
        <a:ln>
          <a:noFill/>
        </a:ln>
      </dgm:spPr>
      <dgm:t>
        <a:bodyPr/>
        <a:lstStyle/>
        <a:p>
          <a:r>
            <a:rPr lang="en-US" sz="1400" dirty="0" smtClean="0"/>
            <a:t>Assessment of Learning Outcomes</a:t>
          </a:r>
          <a:endParaRPr lang="en-US" sz="1400" dirty="0"/>
        </a:p>
      </dgm:t>
    </dgm:pt>
    <dgm:pt modelId="{43631B75-9622-4E22-BF43-AC31E48B06C9}" type="parTrans" cxnId="{8E197EFD-8BC1-4F35-92DD-E91559370F92}">
      <dgm:prSet/>
      <dgm:spPr/>
      <dgm:t>
        <a:bodyPr/>
        <a:lstStyle/>
        <a:p>
          <a:endParaRPr lang="en-US"/>
        </a:p>
      </dgm:t>
    </dgm:pt>
    <dgm:pt modelId="{47143794-69AB-4A57-8D16-6DEC0E8CF00D}" type="sibTrans" cxnId="{8E197EFD-8BC1-4F35-92DD-E91559370F92}">
      <dgm:prSet/>
      <dgm:spPr/>
      <dgm:t>
        <a:bodyPr/>
        <a:lstStyle/>
        <a:p>
          <a:endParaRPr lang="en-US"/>
        </a:p>
      </dgm:t>
    </dgm:pt>
    <dgm:pt modelId="{9FCB9DB5-0338-4A83-8DD8-A4BE626A5632}">
      <dgm:prSet phldrT="[Text]" custT="1"/>
      <dgm:spPr>
        <a:solidFill>
          <a:srgbClr val="B30838"/>
        </a:solidFill>
        <a:ln>
          <a:noFill/>
        </a:ln>
      </dgm:spPr>
      <dgm:t>
        <a:bodyPr/>
        <a:lstStyle/>
        <a:p>
          <a:r>
            <a:rPr lang="en-US" sz="1400" dirty="0" smtClean="0"/>
            <a:t>Curriculum Mapping and Degree Pathways</a:t>
          </a:r>
          <a:endParaRPr lang="en-US" sz="1400" dirty="0"/>
        </a:p>
      </dgm:t>
    </dgm:pt>
    <dgm:pt modelId="{0830FD04-4B5B-479E-98A4-2BD24C92D3B8}" type="parTrans" cxnId="{3CC26FE7-0579-4D17-859E-7ED90800EF26}">
      <dgm:prSet/>
      <dgm:spPr/>
      <dgm:t>
        <a:bodyPr/>
        <a:lstStyle/>
        <a:p>
          <a:endParaRPr lang="en-US"/>
        </a:p>
      </dgm:t>
    </dgm:pt>
    <dgm:pt modelId="{0E81A388-07DE-4418-A1A6-4E5CAD2C9367}" type="sibTrans" cxnId="{3CC26FE7-0579-4D17-859E-7ED90800EF26}">
      <dgm:prSet/>
      <dgm:spPr/>
      <dgm:t>
        <a:bodyPr/>
        <a:lstStyle/>
        <a:p>
          <a:endParaRPr lang="en-US"/>
        </a:p>
      </dgm:t>
    </dgm:pt>
    <dgm:pt modelId="{632A6D36-65EB-4E8B-B84C-333AE3F29477}">
      <dgm:prSet phldrT="[Text]" custT="1"/>
      <dgm:spPr>
        <a:solidFill>
          <a:srgbClr val="B30838"/>
        </a:solidFill>
        <a:ln>
          <a:noFill/>
        </a:ln>
      </dgm:spPr>
      <dgm:t>
        <a:bodyPr/>
        <a:lstStyle/>
        <a:p>
          <a:r>
            <a:rPr lang="en-US" sz="1400" dirty="0" smtClean="0"/>
            <a:t>Supplemental Instruction</a:t>
          </a:r>
          <a:endParaRPr lang="en-US" sz="1400" dirty="0"/>
        </a:p>
      </dgm:t>
    </dgm:pt>
    <dgm:pt modelId="{D105C3A8-7063-4BD3-85B7-5D30EDDAD337}" type="parTrans" cxnId="{58A5E9B6-E9F1-4367-8957-BFB32EA43D02}">
      <dgm:prSet/>
      <dgm:spPr/>
      <dgm:t>
        <a:bodyPr/>
        <a:lstStyle/>
        <a:p>
          <a:endParaRPr lang="en-US"/>
        </a:p>
      </dgm:t>
    </dgm:pt>
    <dgm:pt modelId="{B2D1BA5E-006B-43E4-B3E4-C664229C0413}" type="sibTrans" cxnId="{58A5E9B6-E9F1-4367-8957-BFB32EA43D02}">
      <dgm:prSet/>
      <dgm:spPr/>
      <dgm:t>
        <a:bodyPr/>
        <a:lstStyle/>
        <a:p>
          <a:endParaRPr lang="en-US"/>
        </a:p>
      </dgm:t>
    </dgm:pt>
    <dgm:pt modelId="{04329694-3609-4574-A494-CCD02CABCE70}" type="pres">
      <dgm:prSet presAssocID="{CDB9D222-A805-4B53-958B-D3F2F8A102DA}" presName="diagram" presStyleCnt="0">
        <dgm:presLayoutVars>
          <dgm:dir/>
          <dgm:resizeHandles val="exact"/>
        </dgm:presLayoutVars>
      </dgm:prSet>
      <dgm:spPr/>
      <dgm:t>
        <a:bodyPr/>
        <a:lstStyle/>
        <a:p>
          <a:endParaRPr lang="en-US"/>
        </a:p>
      </dgm:t>
    </dgm:pt>
    <dgm:pt modelId="{94F09C1A-5357-42BA-BEE1-1BCAFB3FB70A}" type="pres">
      <dgm:prSet presAssocID="{5F5E0521-C8B1-4AEB-A5AF-CB0BEC6EE540}" presName="node" presStyleLbl="node1" presStyleIdx="0" presStyleCnt="9">
        <dgm:presLayoutVars>
          <dgm:bulletEnabled val="1"/>
        </dgm:presLayoutVars>
      </dgm:prSet>
      <dgm:spPr/>
      <dgm:t>
        <a:bodyPr/>
        <a:lstStyle/>
        <a:p>
          <a:endParaRPr lang="en-US"/>
        </a:p>
      </dgm:t>
    </dgm:pt>
    <dgm:pt modelId="{423DA79D-79DD-480E-92A6-09B9C4DBD834}" type="pres">
      <dgm:prSet presAssocID="{502B430F-CD87-4E99-B73E-E95487F498B5}" presName="sibTrans" presStyleCnt="0"/>
      <dgm:spPr/>
    </dgm:pt>
    <dgm:pt modelId="{2AAF6796-046C-408E-85C6-60AE7D1175AE}" type="pres">
      <dgm:prSet presAssocID="{ABDF153C-8BCF-4E76-A38A-38D905E3DD52}" presName="node" presStyleLbl="node1" presStyleIdx="1" presStyleCnt="9">
        <dgm:presLayoutVars>
          <dgm:bulletEnabled val="1"/>
        </dgm:presLayoutVars>
      </dgm:prSet>
      <dgm:spPr/>
      <dgm:t>
        <a:bodyPr/>
        <a:lstStyle/>
        <a:p>
          <a:endParaRPr lang="en-US"/>
        </a:p>
      </dgm:t>
    </dgm:pt>
    <dgm:pt modelId="{D75AA646-28C5-4654-9C3D-74A1D5EAF532}" type="pres">
      <dgm:prSet presAssocID="{0FB8CF78-269A-4DBE-9096-839FD7B01484}" presName="sibTrans" presStyleCnt="0"/>
      <dgm:spPr/>
    </dgm:pt>
    <dgm:pt modelId="{E6D3C69C-9009-4143-B56C-F4A64A225E51}" type="pres">
      <dgm:prSet presAssocID="{F25AFBDE-B73F-4F38-931D-B1A629ED1C41}" presName="node" presStyleLbl="node1" presStyleIdx="2" presStyleCnt="9">
        <dgm:presLayoutVars>
          <dgm:bulletEnabled val="1"/>
        </dgm:presLayoutVars>
      </dgm:prSet>
      <dgm:spPr/>
      <dgm:t>
        <a:bodyPr/>
        <a:lstStyle/>
        <a:p>
          <a:endParaRPr lang="en-US"/>
        </a:p>
      </dgm:t>
    </dgm:pt>
    <dgm:pt modelId="{D81CF54F-00AB-42AB-9D37-DECAF6742E0D}" type="pres">
      <dgm:prSet presAssocID="{47143794-69AB-4A57-8D16-6DEC0E8CF00D}" presName="sibTrans" presStyleCnt="0"/>
      <dgm:spPr/>
    </dgm:pt>
    <dgm:pt modelId="{EF067D6A-04A1-4450-AB6C-CAEBCE0B1D42}" type="pres">
      <dgm:prSet presAssocID="{8728BF3D-A335-4E68-9F1F-C9482E40B8D4}" presName="node" presStyleLbl="node1" presStyleIdx="3" presStyleCnt="9">
        <dgm:presLayoutVars>
          <dgm:bulletEnabled val="1"/>
        </dgm:presLayoutVars>
      </dgm:prSet>
      <dgm:spPr/>
      <dgm:t>
        <a:bodyPr/>
        <a:lstStyle/>
        <a:p>
          <a:endParaRPr lang="en-US"/>
        </a:p>
      </dgm:t>
    </dgm:pt>
    <dgm:pt modelId="{16AB2B8C-67DE-49E5-9AC2-FE8AC3E9915E}" type="pres">
      <dgm:prSet presAssocID="{1931946F-1FEA-4DE6-BDD2-31FD463D1D3B}" presName="sibTrans" presStyleCnt="0"/>
      <dgm:spPr/>
    </dgm:pt>
    <dgm:pt modelId="{86780ACD-C314-4A93-B92A-9E90D616BE49}" type="pres">
      <dgm:prSet presAssocID="{9FCB9DB5-0338-4A83-8DD8-A4BE626A5632}" presName="node" presStyleLbl="node1" presStyleIdx="4" presStyleCnt="9">
        <dgm:presLayoutVars>
          <dgm:bulletEnabled val="1"/>
        </dgm:presLayoutVars>
      </dgm:prSet>
      <dgm:spPr/>
      <dgm:t>
        <a:bodyPr/>
        <a:lstStyle/>
        <a:p>
          <a:endParaRPr lang="en-US"/>
        </a:p>
      </dgm:t>
    </dgm:pt>
    <dgm:pt modelId="{DDB2A4B2-4679-4762-9C0F-A5A2B8277333}" type="pres">
      <dgm:prSet presAssocID="{0E81A388-07DE-4418-A1A6-4E5CAD2C9367}" presName="sibTrans" presStyleCnt="0"/>
      <dgm:spPr/>
    </dgm:pt>
    <dgm:pt modelId="{7418420E-E1BC-4D31-B2CE-304F927F7238}" type="pres">
      <dgm:prSet presAssocID="{632A6D36-65EB-4E8B-B84C-333AE3F29477}" presName="node" presStyleLbl="node1" presStyleIdx="5" presStyleCnt="9">
        <dgm:presLayoutVars>
          <dgm:bulletEnabled val="1"/>
        </dgm:presLayoutVars>
      </dgm:prSet>
      <dgm:spPr/>
      <dgm:t>
        <a:bodyPr/>
        <a:lstStyle/>
        <a:p>
          <a:endParaRPr lang="en-US"/>
        </a:p>
      </dgm:t>
    </dgm:pt>
    <dgm:pt modelId="{00C12C50-7540-451A-A29D-B0E8CA8A7C97}" type="pres">
      <dgm:prSet presAssocID="{B2D1BA5E-006B-43E4-B3E4-C664229C0413}" presName="sibTrans" presStyleCnt="0"/>
      <dgm:spPr/>
    </dgm:pt>
    <dgm:pt modelId="{1CB888EE-5859-4B3A-946F-C1281FF3558A}" type="pres">
      <dgm:prSet presAssocID="{B4683CAE-26EE-4C8F-B0E1-85D24ABD2D6C}" presName="node" presStyleLbl="node1" presStyleIdx="6" presStyleCnt="9">
        <dgm:presLayoutVars>
          <dgm:bulletEnabled val="1"/>
        </dgm:presLayoutVars>
      </dgm:prSet>
      <dgm:spPr/>
      <dgm:t>
        <a:bodyPr/>
        <a:lstStyle/>
        <a:p>
          <a:endParaRPr lang="en-US"/>
        </a:p>
      </dgm:t>
    </dgm:pt>
    <dgm:pt modelId="{201A1EF0-7CDC-4EEB-9AE4-12312D280108}" type="pres">
      <dgm:prSet presAssocID="{3C80A295-BAF7-400E-9487-39F16CC06484}" presName="sibTrans" presStyleCnt="0"/>
      <dgm:spPr/>
    </dgm:pt>
    <dgm:pt modelId="{EAAEBA88-D637-43CF-9FC3-CF28021D1954}" type="pres">
      <dgm:prSet presAssocID="{3C4D463F-D2E5-4243-BA00-EB3DE593D240}" presName="node" presStyleLbl="node1" presStyleIdx="7" presStyleCnt="9">
        <dgm:presLayoutVars>
          <dgm:bulletEnabled val="1"/>
        </dgm:presLayoutVars>
      </dgm:prSet>
      <dgm:spPr/>
      <dgm:t>
        <a:bodyPr/>
        <a:lstStyle/>
        <a:p>
          <a:endParaRPr lang="en-US"/>
        </a:p>
      </dgm:t>
    </dgm:pt>
    <dgm:pt modelId="{65B60966-E218-4DDE-AEB5-5FA4046AD6C0}" type="pres">
      <dgm:prSet presAssocID="{096F6568-6760-491B-A9E6-643DE83B5FE2}" presName="sibTrans" presStyleCnt="0"/>
      <dgm:spPr/>
    </dgm:pt>
    <dgm:pt modelId="{16FE2655-0C33-46BD-A404-8D041F44DBDA}" type="pres">
      <dgm:prSet presAssocID="{77F25FA4-F58F-4527-94DA-19536E618D13}" presName="node" presStyleLbl="node1" presStyleIdx="8" presStyleCnt="9">
        <dgm:presLayoutVars>
          <dgm:bulletEnabled val="1"/>
        </dgm:presLayoutVars>
      </dgm:prSet>
      <dgm:spPr/>
      <dgm:t>
        <a:bodyPr/>
        <a:lstStyle/>
        <a:p>
          <a:endParaRPr lang="en-US"/>
        </a:p>
      </dgm:t>
    </dgm:pt>
  </dgm:ptLst>
  <dgm:cxnLst>
    <dgm:cxn modelId="{6DFB79AE-6234-4692-8EC5-6FFDB2C811A7}" type="presOf" srcId="{77F25FA4-F58F-4527-94DA-19536E618D13}" destId="{16FE2655-0C33-46BD-A404-8D041F44DBDA}" srcOrd="0" destOrd="0" presId="urn:microsoft.com/office/officeart/2005/8/layout/default#2"/>
    <dgm:cxn modelId="{5CBE88AC-CCD7-4450-9F2A-BFB67BBEECF4}" type="presOf" srcId="{ABDF153C-8BCF-4E76-A38A-38D905E3DD52}" destId="{2AAF6796-046C-408E-85C6-60AE7D1175AE}" srcOrd="0" destOrd="0" presId="urn:microsoft.com/office/officeart/2005/8/layout/default#2"/>
    <dgm:cxn modelId="{7717A142-1438-48A3-8168-90265A419D40}" srcId="{CDB9D222-A805-4B53-958B-D3F2F8A102DA}" destId="{8728BF3D-A335-4E68-9F1F-C9482E40B8D4}" srcOrd="3" destOrd="0" parTransId="{61D5FB1A-A085-4503-9EBA-E8430EB02B95}" sibTransId="{1931946F-1FEA-4DE6-BDD2-31FD463D1D3B}"/>
    <dgm:cxn modelId="{F600B9E5-E44D-4B0D-8115-B5466C68EF1E}" type="presOf" srcId="{CDB9D222-A805-4B53-958B-D3F2F8A102DA}" destId="{04329694-3609-4574-A494-CCD02CABCE70}" srcOrd="0" destOrd="0" presId="urn:microsoft.com/office/officeart/2005/8/layout/default#2"/>
    <dgm:cxn modelId="{AED55A83-0BBD-4810-9007-C2D720608123}" type="presOf" srcId="{632A6D36-65EB-4E8B-B84C-333AE3F29477}" destId="{7418420E-E1BC-4D31-B2CE-304F927F7238}" srcOrd="0" destOrd="0" presId="urn:microsoft.com/office/officeart/2005/8/layout/default#2"/>
    <dgm:cxn modelId="{8E197EFD-8BC1-4F35-92DD-E91559370F92}" srcId="{CDB9D222-A805-4B53-958B-D3F2F8A102DA}" destId="{F25AFBDE-B73F-4F38-931D-B1A629ED1C41}" srcOrd="2" destOrd="0" parTransId="{43631B75-9622-4E22-BF43-AC31E48B06C9}" sibTransId="{47143794-69AB-4A57-8D16-6DEC0E8CF00D}"/>
    <dgm:cxn modelId="{D51C690D-8579-4B73-A154-8D5EBFCF3805}" srcId="{CDB9D222-A805-4B53-958B-D3F2F8A102DA}" destId="{ABDF153C-8BCF-4E76-A38A-38D905E3DD52}" srcOrd="1" destOrd="0" parTransId="{FF1EB99C-EF9F-4179-889B-18DA97CDE8A6}" sibTransId="{0FB8CF78-269A-4DBE-9096-839FD7B01484}"/>
    <dgm:cxn modelId="{B831FD80-9FED-45CD-B74C-DA6C56CA47DC}" srcId="{CDB9D222-A805-4B53-958B-D3F2F8A102DA}" destId="{3C4D463F-D2E5-4243-BA00-EB3DE593D240}" srcOrd="7" destOrd="0" parTransId="{428006A1-E4C6-4059-888F-1D6C0137D4F8}" sibTransId="{096F6568-6760-491B-A9E6-643DE83B5FE2}"/>
    <dgm:cxn modelId="{A7C50901-F378-440C-946F-384DD7DF2BE7}" srcId="{CDB9D222-A805-4B53-958B-D3F2F8A102DA}" destId="{5F5E0521-C8B1-4AEB-A5AF-CB0BEC6EE540}" srcOrd="0" destOrd="0" parTransId="{96E40E54-34FE-4381-9D63-3E2D053D1EB1}" sibTransId="{502B430F-CD87-4E99-B73E-E95487F498B5}"/>
    <dgm:cxn modelId="{B65C13BD-97D2-4178-84EF-B5D1D5B299F7}" type="presOf" srcId="{3C4D463F-D2E5-4243-BA00-EB3DE593D240}" destId="{EAAEBA88-D637-43CF-9FC3-CF28021D1954}" srcOrd="0" destOrd="0" presId="urn:microsoft.com/office/officeart/2005/8/layout/default#2"/>
    <dgm:cxn modelId="{58A5E9B6-E9F1-4367-8957-BFB32EA43D02}" srcId="{CDB9D222-A805-4B53-958B-D3F2F8A102DA}" destId="{632A6D36-65EB-4E8B-B84C-333AE3F29477}" srcOrd="5" destOrd="0" parTransId="{D105C3A8-7063-4BD3-85B7-5D30EDDAD337}" sibTransId="{B2D1BA5E-006B-43E4-B3E4-C664229C0413}"/>
    <dgm:cxn modelId="{441FBCF0-30DA-46C3-A9E2-4BED98D399D8}" type="presOf" srcId="{9FCB9DB5-0338-4A83-8DD8-A4BE626A5632}" destId="{86780ACD-C314-4A93-B92A-9E90D616BE49}" srcOrd="0" destOrd="0" presId="urn:microsoft.com/office/officeart/2005/8/layout/default#2"/>
    <dgm:cxn modelId="{81C48AD2-5B4B-4377-A442-D44479AF9F0F}" type="presOf" srcId="{F25AFBDE-B73F-4F38-931D-B1A629ED1C41}" destId="{E6D3C69C-9009-4143-B56C-F4A64A225E51}" srcOrd="0" destOrd="0" presId="urn:microsoft.com/office/officeart/2005/8/layout/default#2"/>
    <dgm:cxn modelId="{3CC26FE7-0579-4D17-859E-7ED90800EF26}" srcId="{CDB9D222-A805-4B53-958B-D3F2F8A102DA}" destId="{9FCB9DB5-0338-4A83-8DD8-A4BE626A5632}" srcOrd="4" destOrd="0" parTransId="{0830FD04-4B5B-479E-98A4-2BD24C92D3B8}" sibTransId="{0E81A388-07DE-4418-A1A6-4E5CAD2C9367}"/>
    <dgm:cxn modelId="{7C70774A-57B4-4359-A50E-03C4CE085525}" type="presOf" srcId="{B4683CAE-26EE-4C8F-B0E1-85D24ABD2D6C}" destId="{1CB888EE-5859-4B3A-946F-C1281FF3558A}" srcOrd="0" destOrd="0" presId="urn:microsoft.com/office/officeart/2005/8/layout/default#2"/>
    <dgm:cxn modelId="{8A86AC82-9489-4C52-ABAA-F896DE67B90A}" srcId="{CDB9D222-A805-4B53-958B-D3F2F8A102DA}" destId="{B4683CAE-26EE-4C8F-B0E1-85D24ABD2D6C}" srcOrd="6" destOrd="0" parTransId="{2B4CDC1C-3AFC-4A78-990C-190B8B5ACA3B}" sibTransId="{3C80A295-BAF7-400E-9487-39F16CC06484}"/>
    <dgm:cxn modelId="{2BCBDE60-BE17-4552-BE08-B4A9CFD6D29F}" srcId="{CDB9D222-A805-4B53-958B-D3F2F8A102DA}" destId="{77F25FA4-F58F-4527-94DA-19536E618D13}" srcOrd="8" destOrd="0" parTransId="{82A579C8-1FE9-44F1-9A6B-5EA8BD6AB54F}" sibTransId="{8ECE6982-61B7-4C69-B4E0-D1C2B5B3E1F4}"/>
    <dgm:cxn modelId="{E6112FBB-01B1-451F-8036-F3A91984F2EE}" type="presOf" srcId="{8728BF3D-A335-4E68-9F1F-C9482E40B8D4}" destId="{EF067D6A-04A1-4450-AB6C-CAEBCE0B1D42}" srcOrd="0" destOrd="0" presId="urn:microsoft.com/office/officeart/2005/8/layout/default#2"/>
    <dgm:cxn modelId="{CFB5C146-102E-464E-A525-D72CA5CED43E}" type="presOf" srcId="{5F5E0521-C8B1-4AEB-A5AF-CB0BEC6EE540}" destId="{94F09C1A-5357-42BA-BEE1-1BCAFB3FB70A}" srcOrd="0" destOrd="0" presId="urn:microsoft.com/office/officeart/2005/8/layout/default#2"/>
    <dgm:cxn modelId="{D50EEB6C-2B36-45BA-9EB8-ECDFB97565D7}" type="presParOf" srcId="{04329694-3609-4574-A494-CCD02CABCE70}" destId="{94F09C1A-5357-42BA-BEE1-1BCAFB3FB70A}" srcOrd="0" destOrd="0" presId="urn:microsoft.com/office/officeart/2005/8/layout/default#2"/>
    <dgm:cxn modelId="{3F275666-3218-4C97-BE2C-DAD054485AA6}" type="presParOf" srcId="{04329694-3609-4574-A494-CCD02CABCE70}" destId="{423DA79D-79DD-480E-92A6-09B9C4DBD834}" srcOrd="1" destOrd="0" presId="urn:microsoft.com/office/officeart/2005/8/layout/default#2"/>
    <dgm:cxn modelId="{5F05B747-6D98-416F-8CF3-C95512852289}" type="presParOf" srcId="{04329694-3609-4574-A494-CCD02CABCE70}" destId="{2AAF6796-046C-408E-85C6-60AE7D1175AE}" srcOrd="2" destOrd="0" presId="urn:microsoft.com/office/officeart/2005/8/layout/default#2"/>
    <dgm:cxn modelId="{8AD536E6-E899-48DD-804D-97FD6C0029DB}" type="presParOf" srcId="{04329694-3609-4574-A494-CCD02CABCE70}" destId="{D75AA646-28C5-4654-9C3D-74A1D5EAF532}" srcOrd="3" destOrd="0" presId="urn:microsoft.com/office/officeart/2005/8/layout/default#2"/>
    <dgm:cxn modelId="{62AFAF98-EB07-4C82-BDF6-92E97B5D6185}" type="presParOf" srcId="{04329694-3609-4574-A494-CCD02CABCE70}" destId="{E6D3C69C-9009-4143-B56C-F4A64A225E51}" srcOrd="4" destOrd="0" presId="urn:microsoft.com/office/officeart/2005/8/layout/default#2"/>
    <dgm:cxn modelId="{5B902DE0-828D-4FF8-875F-46C9BAF47D61}" type="presParOf" srcId="{04329694-3609-4574-A494-CCD02CABCE70}" destId="{D81CF54F-00AB-42AB-9D37-DECAF6742E0D}" srcOrd="5" destOrd="0" presId="urn:microsoft.com/office/officeart/2005/8/layout/default#2"/>
    <dgm:cxn modelId="{43390DD4-2DBC-418A-9FAE-6D16EF0A467F}" type="presParOf" srcId="{04329694-3609-4574-A494-CCD02CABCE70}" destId="{EF067D6A-04A1-4450-AB6C-CAEBCE0B1D42}" srcOrd="6" destOrd="0" presId="urn:microsoft.com/office/officeart/2005/8/layout/default#2"/>
    <dgm:cxn modelId="{97D63156-A0B5-404D-AF94-6637D6864C4B}" type="presParOf" srcId="{04329694-3609-4574-A494-CCD02CABCE70}" destId="{16AB2B8C-67DE-49E5-9AC2-FE8AC3E9915E}" srcOrd="7" destOrd="0" presId="urn:microsoft.com/office/officeart/2005/8/layout/default#2"/>
    <dgm:cxn modelId="{BD31A78C-72C8-4C69-AD0D-CB7150592EA0}" type="presParOf" srcId="{04329694-3609-4574-A494-CCD02CABCE70}" destId="{86780ACD-C314-4A93-B92A-9E90D616BE49}" srcOrd="8" destOrd="0" presId="urn:microsoft.com/office/officeart/2005/8/layout/default#2"/>
    <dgm:cxn modelId="{8A263BA4-1816-49A3-89D0-6F31E749A3C2}" type="presParOf" srcId="{04329694-3609-4574-A494-CCD02CABCE70}" destId="{DDB2A4B2-4679-4762-9C0F-A5A2B8277333}" srcOrd="9" destOrd="0" presId="urn:microsoft.com/office/officeart/2005/8/layout/default#2"/>
    <dgm:cxn modelId="{C40D043B-385C-4987-9711-555D65BF3EDE}" type="presParOf" srcId="{04329694-3609-4574-A494-CCD02CABCE70}" destId="{7418420E-E1BC-4D31-B2CE-304F927F7238}" srcOrd="10" destOrd="0" presId="urn:microsoft.com/office/officeart/2005/8/layout/default#2"/>
    <dgm:cxn modelId="{DF0ACCDA-5240-4789-B9E3-3B2759AABFC9}" type="presParOf" srcId="{04329694-3609-4574-A494-CCD02CABCE70}" destId="{00C12C50-7540-451A-A29D-B0E8CA8A7C97}" srcOrd="11" destOrd="0" presId="urn:microsoft.com/office/officeart/2005/8/layout/default#2"/>
    <dgm:cxn modelId="{AAB0EBB4-0D3B-4E05-8BA2-33B61C19E45D}" type="presParOf" srcId="{04329694-3609-4574-A494-CCD02CABCE70}" destId="{1CB888EE-5859-4B3A-946F-C1281FF3558A}" srcOrd="12" destOrd="0" presId="urn:microsoft.com/office/officeart/2005/8/layout/default#2"/>
    <dgm:cxn modelId="{E29A8F3F-0E11-41BD-9FED-11A671CE2EFF}" type="presParOf" srcId="{04329694-3609-4574-A494-CCD02CABCE70}" destId="{201A1EF0-7CDC-4EEB-9AE4-12312D280108}" srcOrd="13" destOrd="0" presId="urn:microsoft.com/office/officeart/2005/8/layout/default#2"/>
    <dgm:cxn modelId="{49C6FAA9-950C-4825-A7F3-51BB9D8AC546}" type="presParOf" srcId="{04329694-3609-4574-A494-CCD02CABCE70}" destId="{EAAEBA88-D637-43CF-9FC3-CF28021D1954}" srcOrd="14" destOrd="0" presId="urn:microsoft.com/office/officeart/2005/8/layout/default#2"/>
    <dgm:cxn modelId="{EABCCC58-A290-4768-B6A3-DF02EEF59BE3}" type="presParOf" srcId="{04329694-3609-4574-A494-CCD02CABCE70}" destId="{65B60966-E218-4DDE-AEB5-5FA4046AD6C0}" srcOrd="15" destOrd="0" presId="urn:microsoft.com/office/officeart/2005/8/layout/default#2"/>
    <dgm:cxn modelId="{CA474207-B497-4B5A-A1F4-8B9655664E1A}" type="presParOf" srcId="{04329694-3609-4574-A494-CCD02CABCE70}" destId="{16FE2655-0C33-46BD-A404-8D041F44DBDA}" srcOrd="16" destOrd="0" presId="urn:microsoft.com/office/officeart/2005/8/layout/defaul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6CD532-ADA0-4DB6-B5ED-5B3F8A2A2FFF}" type="doc">
      <dgm:prSet loTypeId="urn:microsoft.com/office/officeart/2005/8/layout/hierarchy4" loCatId="relationship" qsTypeId="urn:microsoft.com/office/officeart/2005/8/quickstyle/simple1" qsCatId="simple" csTypeId="urn:microsoft.com/office/officeart/2005/8/colors/colorful1#2" csCatId="colorful" phldr="1"/>
      <dgm:spPr/>
      <dgm:t>
        <a:bodyPr/>
        <a:lstStyle/>
        <a:p>
          <a:endParaRPr lang="en-US"/>
        </a:p>
      </dgm:t>
    </dgm:pt>
    <dgm:pt modelId="{9A57E322-4321-4167-881A-557428D368B5}">
      <dgm:prSet phldrT="[Text]" custT="1"/>
      <dgm:spPr>
        <a:solidFill>
          <a:schemeClr val="tx2">
            <a:lumMod val="50000"/>
            <a:lumOff val="50000"/>
          </a:schemeClr>
        </a:solidFill>
        <a:ln>
          <a:noFill/>
        </a:ln>
      </dgm:spPr>
      <dgm:t>
        <a:bodyPr/>
        <a:lstStyle/>
        <a:p>
          <a:r>
            <a:rPr lang="en-US" sz="2200" dirty="0" smtClean="0"/>
            <a:t>Campus </a:t>
          </a:r>
          <a:br>
            <a:rPr lang="en-US" sz="2200" dirty="0" smtClean="0"/>
          </a:br>
          <a:r>
            <a:rPr lang="en-US" sz="2200" dirty="0" smtClean="0"/>
            <a:t>GPA Pilots</a:t>
          </a:r>
          <a:endParaRPr lang="en-US" sz="2200" dirty="0"/>
        </a:p>
      </dgm:t>
    </dgm:pt>
    <dgm:pt modelId="{71549962-F4C0-4D34-9672-E03040443DAF}" type="parTrans" cxnId="{D3E33764-58FD-48C2-9365-EC1CCD42BA9F}">
      <dgm:prSet/>
      <dgm:spPr/>
      <dgm:t>
        <a:bodyPr/>
        <a:lstStyle/>
        <a:p>
          <a:endParaRPr lang="en-US"/>
        </a:p>
      </dgm:t>
    </dgm:pt>
    <dgm:pt modelId="{868ECCA8-9435-4397-A9A8-B16E4C4A6AC4}" type="sibTrans" cxnId="{D3E33764-58FD-48C2-9365-EC1CCD42BA9F}">
      <dgm:prSet/>
      <dgm:spPr/>
      <dgm:t>
        <a:bodyPr/>
        <a:lstStyle/>
        <a:p>
          <a:endParaRPr lang="en-US"/>
        </a:p>
      </dgm:t>
    </dgm:pt>
    <dgm:pt modelId="{D053AFB9-41C6-4F10-899C-207897CD81E3}">
      <dgm:prSet phldrT="[Text]" custT="1"/>
      <dgm:spPr>
        <a:solidFill>
          <a:srgbClr val="00B050"/>
        </a:solidFill>
        <a:ln>
          <a:noFill/>
        </a:ln>
      </dgm:spPr>
      <dgm:t>
        <a:bodyPr/>
        <a:lstStyle/>
        <a:p>
          <a:r>
            <a:rPr lang="en-US" sz="2200" dirty="0" smtClean="0"/>
            <a:t>CCA </a:t>
          </a:r>
          <a:br>
            <a:rPr lang="en-US" sz="2200" dirty="0" smtClean="0"/>
          </a:br>
          <a:r>
            <a:rPr lang="en-US" sz="2200" dirty="0" smtClean="0"/>
            <a:t>Co-requisite </a:t>
          </a:r>
          <a:br>
            <a:rPr lang="en-US" sz="2200" dirty="0" smtClean="0"/>
          </a:br>
          <a:r>
            <a:rPr lang="en-US" sz="2200" dirty="0" smtClean="0"/>
            <a:t>at Scale</a:t>
          </a:r>
          <a:endParaRPr lang="en-US" sz="2200" dirty="0"/>
        </a:p>
      </dgm:t>
    </dgm:pt>
    <dgm:pt modelId="{94C81C2A-84EA-4D42-A2BE-C105572EE4F5}" type="parTrans" cxnId="{DB446B2E-0D1E-4D60-B233-D730844F26AE}">
      <dgm:prSet/>
      <dgm:spPr/>
      <dgm:t>
        <a:bodyPr/>
        <a:lstStyle/>
        <a:p>
          <a:endParaRPr lang="en-US"/>
        </a:p>
      </dgm:t>
    </dgm:pt>
    <dgm:pt modelId="{1EDE5E74-01FB-4107-8803-FDA8D7FA970D}" type="sibTrans" cxnId="{DB446B2E-0D1E-4D60-B233-D730844F26AE}">
      <dgm:prSet/>
      <dgm:spPr/>
      <dgm:t>
        <a:bodyPr/>
        <a:lstStyle/>
        <a:p>
          <a:endParaRPr lang="en-US"/>
        </a:p>
      </dgm:t>
    </dgm:pt>
    <dgm:pt modelId="{E6103282-A239-408A-917A-5268A1A24C76}">
      <dgm:prSet custT="1"/>
      <dgm:spPr>
        <a:ln>
          <a:noFill/>
        </a:ln>
      </dgm:spPr>
      <dgm:t>
        <a:bodyPr/>
        <a:lstStyle/>
        <a:p>
          <a:r>
            <a:rPr lang="en-US" sz="2200" dirty="0" smtClean="0"/>
            <a:t>Dana Center </a:t>
          </a:r>
          <a:br>
            <a:rPr lang="en-US" sz="2200" dirty="0" smtClean="0"/>
          </a:br>
          <a:r>
            <a:rPr lang="en-US" sz="2200" dirty="0" smtClean="0"/>
            <a:t>Math Pathways</a:t>
          </a:r>
          <a:endParaRPr lang="en-US" sz="2200" dirty="0"/>
        </a:p>
      </dgm:t>
    </dgm:pt>
    <dgm:pt modelId="{21CB0470-0C9A-4B3C-BCB1-B9AD4BB9BF55}" type="parTrans" cxnId="{2B4DDE0E-543A-430D-90B5-8CBFCC69AD9B}">
      <dgm:prSet/>
      <dgm:spPr/>
      <dgm:t>
        <a:bodyPr/>
        <a:lstStyle/>
        <a:p>
          <a:endParaRPr lang="en-US"/>
        </a:p>
      </dgm:t>
    </dgm:pt>
    <dgm:pt modelId="{11E8A1DA-81CA-410D-B75F-BC3B6C138332}" type="sibTrans" cxnId="{2B4DDE0E-543A-430D-90B5-8CBFCC69AD9B}">
      <dgm:prSet/>
      <dgm:spPr/>
      <dgm:t>
        <a:bodyPr/>
        <a:lstStyle/>
        <a:p>
          <a:endParaRPr lang="en-US"/>
        </a:p>
      </dgm:t>
    </dgm:pt>
    <dgm:pt modelId="{204626FD-8AC0-499F-BDEA-8343C430A7BC}">
      <dgm:prSet phldrT="[Text]" custT="1"/>
      <dgm:spPr>
        <a:ln>
          <a:noFill/>
        </a:ln>
      </dgm:spPr>
      <dgm:t>
        <a:bodyPr/>
        <a:lstStyle/>
        <a:p>
          <a:r>
            <a:rPr lang="en-US" sz="2400" dirty="0" smtClean="0"/>
            <a:t>Remediation Reduction</a:t>
          </a:r>
          <a:endParaRPr lang="en-US" sz="2400" dirty="0"/>
        </a:p>
      </dgm:t>
    </dgm:pt>
    <dgm:pt modelId="{1D8BE09A-ED0D-49E0-95DA-24DA7EC7353D}" type="sibTrans" cxnId="{98E0FAC2-81D4-4B97-AFD3-BF279DE331BF}">
      <dgm:prSet/>
      <dgm:spPr/>
      <dgm:t>
        <a:bodyPr/>
        <a:lstStyle/>
        <a:p>
          <a:endParaRPr lang="en-US"/>
        </a:p>
      </dgm:t>
    </dgm:pt>
    <dgm:pt modelId="{95A28D20-D41D-4442-9102-F94E4EF878FD}" type="parTrans" cxnId="{98E0FAC2-81D4-4B97-AFD3-BF279DE331BF}">
      <dgm:prSet/>
      <dgm:spPr/>
      <dgm:t>
        <a:bodyPr/>
        <a:lstStyle/>
        <a:p>
          <a:endParaRPr lang="en-US"/>
        </a:p>
      </dgm:t>
    </dgm:pt>
    <dgm:pt modelId="{3F86A822-270C-47AA-96CD-2FA89E7B0FDB}" type="pres">
      <dgm:prSet presAssocID="{F56CD532-ADA0-4DB6-B5ED-5B3F8A2A2FFF}" presName="Name0" presStyleCnt="0">
        <dgm:presLayoutVars>
          <dgm:chPref val="1"/>
          <dgm:dir/>
          <dgm:animOne val="branch"/>
          <dgm:animLvl val="lvl"/>
          <dgm:resizeHandles/>
        </dgm:presLayoutVars>
      </dgm:prSet>
      <dgm:spPr/>
      <dgm:t>
        <a:bodyPr/>
        <a:lstStyle/>
        <a:p>
          <a:endParaRPr lang="en-US"/>
        </a:p>
      </dgm:t>
    </dgm:pt>
    <dgm:pt modelId="{B4C8327F-7D93-4E33-8B99-5A8FF6FB72C8}" type="pres">
      <dgm:prSet presAssocID="{204626FD-8AC0-499F-BDEA-8343C430A7BC}" presName="vertOne" presStyleCnt="0"/>
      <dgm:spPr/>
      <dgm:t>
        <a:bodyPr/>
        <a:lstStyle/>
        <a:p>
          <a:endParaRPr lang="en-US"/>
        </a:p>
      </dgm:t>
    </dgm:pt>
    <dgm:pt modelId="{299C026F-D2A2-4FF6-AEC3-65CBC7895122}" type="pres">
      <dgm:prSet presAssocID="{204626FD-8AC0-499F-BDEA-8343C430A7BC}" presName="txOne" presStyleLbl="node0" presStyleIdx="0" presStyleCnt="1" custScaleX="72722" custScaleY="12360" custLinFactNeighborX="-904" custLinFactNeighborY="7133">
        <dgm:presLayoutVars>
          <dgm:chPref val="3"/>
        </dgm:presLayoutVars>
      </dgm:prSet>
      <dgm:spPr/>
      <dgm:t>
        <a:bodyPr/>
        <a:lstStyle/>
        <a:p>
          <a:endParaRPr lang="en-US"/>
        </a:p>
      </dgm:t>
    </dgm:pt>
    <dgm:pt modelId="{2015FF52-549F-44D6-8830-465712F1DBE2}" type="pres">
      <dgm:prSet presAssocID="{204626FD-8AC0-499F-BDEA-8343C430A7BC}" presName="parTransOne" presStyleCnt="0"/>
      <dgm:spPr/>
      <dgm:t>
        <a:bodyPr/>
        <a:lstStyle/>
        <a:p>
          <a:endParaRPr lang="en-US"/>
        </a:p>
      </dgm:t>
    </dgm:pt>
    <dgm:pt modelId="{2EE2C28E-CDC1-483F-A35D-FCA130618FF2}" type="pres">
      <dgm:prSet presAssocID="{204626FD-8AC0-499F-BDEA-8343C430A7BC}" presName="horzOne" presStyleCnt="0"/>
      <dgm:spPr/>
      <dgm:t>
        <a:bodyPr/>
        <a:lstStyle/>
        <a:p>
          <a:endParaRPr lang="en-US"/>
        </a:p>
      </dgm:t>
    </dgm:pt>
    <dgm:pt modelId="{8B75497E-3D6F-4BCB-A5FE-CB0B527C1AFA}" type="pres">
      <dgm:prSet presAssocID="{9A57E322-4321-4167-881A-557428D368B5}" presName="vertTwo" presStyleCnt="0"/>
      <dgm:spPr/>
      <dgm:t>
        <a:bodyPr/>
        <a:lstStyle/>
        <a:p>
          <a:endParaRPr lang="en-US"/>
        </a:p>
      </dgm:t>
    </dgm:pt>
    <dgm:pt modelId="{5D39AC44-1CD1-41D9-86F6-7FB849B5A390}" type="pres">
      <dgm:prSet presAssocID="{9A57E322-4321-4167-881A-557428D368B5}" presName="txTwo" presStyleLbl="node2" presStyleIdx="0" presStyleCnt="3" custScaleX="59749" custScaleY="34293" custLinFactNeighborX="-6" custLinFactNeighborY="-4238">
        <dgm:presLayoutVars>
          <dgm:chPref val="3"/>
        </dgm:presLayoutVars>
      </dgm:prSet>
      <dgm:spPr/>
      <dgm:t>
        <a:bodyPr/>
        <a:lstStyle/>
        <a:p>
          <a:endParaRPr lang="en-US"/>
        </a:p>
      </dgm:t>
    </dgm:pt>
    <dgm:pt modelId="{648682CD-A08F-406D-8ABC-C1F43B6D9BF1}" type="pres">
      <dgm:prSet presAssocID="{9A57E322-4321-4167-881A-557428D368B5}" presName="horzTwo" presStyleCnt="0"/>
      <dgm:spPr/>
      <dgm:t>
        <a:bodyPr/>
        <a:lstStyle/>
        <a:p>
          <a:endParaRPr lang="en-US"/>
        </a:p>
      </dgm:t>
    </dgm:pt>
    <dgm:pt modelId="{E9672D24-B816-4303-A13B-1A8DD498D963}" type="pres">
      <dgm:prSet presAssocID="{868ECCA8-9435-4397-A9A8-B16E4C4A6AC4}" presName="sibSpaceTwo" presStyleCnt="0"/>
      <dgm:spPr/>
      <dgm:t>
        <a:bodyPr/>
        <a:lstStyle/>
        <a:p>
          <a:endParaRPr lang="en-US"/>
        </a:p>
      </dgm:t>
    </dgm:pt>
    <dgm:pt modelId="{1C580EFD-6F09-4952-904B-4497F738E598}" type="pres">
      <dgm:prSet presAssocID="{D053AFB9-41C6-4F10-899C-207897CD81E3}" presName="vertTwo" presStyleCnt="0"/>
      <dgm:spPr/>
      <dgm:t>
        <a:bodyPr/>
        <a:lstStyle/>
        <a:p>
          <a:endParaRPr lang="en-US"/>
        </a:p>
      </dgm:t>
    </dgm:pt>
    <dgm:pt modelId="{20CA8CED-2ED8-4D24-946B-220095B89C76}" type="pres">
      <dgm:prSet presAssocID="{D053AFB9-41C6-4F10-899C-207897CD81E3}" presName="txTwo" presStyleLbl="node2" presStyleIdx="1" presStyleCnt="3" custScaleX="59736" custScaleY="42592" custLinFactNeighborX="-562" custLinFactNeighborY="17931">
        <dgm:presLayoutVars>
          <dgm:chPref val="3"/>
        </dgm:presLayoutVars>
      </dgm:prSet>
      <dgm:spPr/>
      <dgm:t>
        <a:bodyPr/>
        <a:lstStyle/>
        <a:p>
          <a:endParaRPr lang="en-US"/>
        </a:p>
      </dgm:t>
    </dgm:pt>
    <dgm:pt modelId="{7883318F-EE54-41D6-AD26-23FCC0FFCC9F}" type="pres">
      <dgm:prSet presAssocID="{D053AFB9-41C6-4F10-899C-207897CD81E3}" presName="horzTwo" presStyleCnt="0"/>
      <dgm:spPr/>
      <dgm:t>
        <a:bodyPr/>
        <a:lstStyle/>
        <a:p>
          <a:endParaRPr lang="en-US"/>
        </a:p>
      </dgm:t>
    </dgm:pt>
    <dgm:pt modelId="{CBFE30D1-619D-4C66-8216-2F3445C7C6E5}" type="pres">
      <dgm:prSet presAssocID="{1EDE5E74-01FB-4107-8803-FDA8D7FA970D}" presName="sibSpaceTwo" presStyleCnt="0"/>
      <dgm:spPr/>
      <dgm:t>
        <a:bodyPr/>
        <a:lstStyle/>
        <a:p>
          <a:endParaRPr lang="en-US"/>
        </a:p>
      </dgm:t>
    </dgm:pt>
    <dgm:pt modelId="{0530907B-2545-4CC1-A1A2-B36E8D937223}" type="pres">
      <dgm:prSet presAssocID="{E6103282-A239-408A-917A-5268A1A24C76}" presName="vertTwo" presStyleCnt="0"/>
      <dgm:spPr/>
      <dgm:t>
        <a:bodyPr/>
        <a:lstStyle/>
        <a:p>
          <a:endParaRPr lang="en-US"/>
        </a:p>
      </dgm:t>
    </dgm:pt>
    <dgm:pt modelId="{1D1D2198-CB30-4064-9575-730974B9F17F}" type="pres">
      <dgm:prSet presAssocID="{E6103282-A239-408A-917A-5268A1A24C76}" presName="txTwo" presStyleLbl="node2" presStyleIdx="2" presStyleCnt="3" custScaleX="62924" custScaleY="34690" custLinFactNeighborX="1818" custLinFactNeighborY="-4784">
        <dgm:presLayoutVars>
          <dgm:chPref val="3"/>
        </dgm:presLayoutVars>
      </dgm:prSet>
      <dgm:spPr/>
      <dgm:t>
        <a:bodyPr/>
        <a:lstStyle/>
        <a:p>
          <a:endParaRPr lang="en-US"/>
        </a:p>
      </dgm:t>
    </dgm:pt>
    <dgm:pt modelId="{3973917A-2EB8-480A-9E32-33FE1B33E533}" type="pres">
      <dgm:prSet presAssocID="{E6103282-A239-408A-917A-5268A1A24C76}" presName="horzTwo" presStyleCnt="0"/>
      <dgm:spPr/>
      <dgm:t>
        <a:bodyPr/>
        <a:lstStyle/>
        <a:p>
          <a:endParaRPr lang="en-US"/>
        </a:p>
      </dgm:t>
    </dgm:pt>
  </dgm:ptLst>
  <dgm:cxnLst>
    <dgm:cxn modelId="{82ED922B-32FA-4DEE-AFF2-624D93C448D0}" type="presOf" srcId="{204626FD-8AC0-499F-BDEA-8343C430A7BC}" destId="{299C026F-D2A2-4FF6-AEC3-65CBC7895122}" srcOrd="0" destOrd="0" presId="urn:microsoft.com/office/officeart/2005/8/layout/hierarchy4"/>
    <dgm:cxn modelId="{26C33DFB-E4B4-4A29-A266-FA280CD0BF48}" type="presOf" srcId="{E6103282-A239-408A-917A-5268A1A24C76}" destId="{1D1D2198-CB30-4064-9575-730974B9F17F}" srcOrd="0" destOrd="0" presId="urn:microsoft.com/office/officeart/2005/8/layout/hierarchy4"/>
    <dgm:cxn modelId="{608E1017-BCA6-412F-9FED-64AA5C479645}" type="presOf" srcId="{D053AFB9-41C6-4F10-899C-207897CD81E3}" destId="{20CA8CED-2ED8-4D24-946B-220095B89C76}" srcOrd="0" destOrd="0" presId="urn:microsoft.com/office/officeart/2005/8/layout/hierarchy4"/>
    <dgm:cxn modelId="{2B4DDE0E-543A-430D-90B5-8CBFCC69AD9B}" srcId="{204626FD-8AC0-499F-BDEA-8343C430A7BC}" destId="{E6103282-A239-408A-917A-5268A1A24C76}" srcOrd="2" destOrd="0" parTransId="{21CB0470-0C9A-4B3C-BCB1-B9AD4BB9BF55}" sibTransId="{11E8A1DA-81CA-410D-B75F-BC3B6C138332}"/>
    <dgm:cxn modelId="{F442B654-62E8-4DDE-BC06-4D03A1ED963A}" type="presOf" srcId="{9A57E322-4321-4167-881A-557428D368B5}" destId="{5D39AC44-1CD1-41D9-86F6-7FB849B5A390}" srcOrd="0" destOrd="0" presId="urn:microsoft.com/office/officeart/2005/8/layout/hierarchy4"/>
    <dgm:cxn modelId="{D6C979AE-528B-4AF6-BEA3-9E712FB6907F}" type="presOf" srcId="{F56CD532-ADA0-4DB6-B5ED-5B3F8A2A2FFF}" destId="{3F86A822-270C-47AA-96CD-2FA89E7B0FDB}" srcOrd="0" destOrd="0" presId="urn:microsoft.com/office/officeart/2005/8/layout/hierarchy4"/>
    <dgm:cxn modelId="{98E0FAC2-81D4-4B97-AFD3-BF279DE331BF}" srcId="{F56CD532-ADA0-4DB6-B5ED-5B3F8A2A2FFF}" destId="{204626FD-8AC0-499F-BDEA-8343C430A7BC}" srcOrd="0" destOrd="0" parTransId="{95A28D20-D41D-4442-9102-F94E4EF878FD}" sibTransId="{1D8BE09A-ED0D-49E0-95DA-24DA7EC7353D}"/>
    <dgm:cxn modelId="{D3E33764-58FD-48C2-9365-EC1CCD42BA9F}" srcId="{204626FD-8AC0-499F-BDEA-8343C430A7BC}" destId="{9A57E322-4321-4167-881A-557428D368B5}" srcOrd="0" destOrd="0" parTransId="{71549962-F4C0-4D34-9672-E03040443DAF}" sibTransId="{868ECCA8-9435-4397-A9A8-B16E4C4A6AC4}"/>
    <dgm:cxn modelId="{DB446B2E-0D1E-4D60-B233-D730844F26AE}" srcId="{204626FD-8AC0-499F-BDEA-8343C430A7BC}" destId="{D053AFB9-41C6-4F10-899C-207897CD81E3}" srcOrd="1" destOrd="0" parTransId="{94C81C2A-84EA-4D42-A2BE-C105572EE4F5}" sibTransId="{1EDE5E74-01FB-4107-8803-FDA8D7FA970D}"/>
    <dgm:cxn modelId="{3A12F458-C0C2-4F1F-B4E9-8B850C53A1D6}" type="presParOf" srcId="{3F86A822-270C-47AA-96CD-2FA89E7B0FDB}" destId="{B4C8327F-7D93-4E33-8B99-5A8FF6FB72C8}" srcOrd="0" destOrd="0" presId="urn:microsoft.com/office/officeart/2005/8/layout/hierarchy4"/>
    <dgm:cxn modelId="{C5E51523-2A81-496C-B47B-292A9A19A299}" type="presParOf" srcId="{B4C8327F-7D93-4E33-8B99-5A8FF6FB72C8}" destId="{299C026F-D2A2-4FF6-AEC3-65CBC7895122}" srcOrd="0" destOrd="0" presId="urn:microsoft.com/office/officeart/2005/8/layout/hierarchy4"/>
    <dgm:cxn modelId="{C541E57B-9D53-439D-B66C-208A389052D9}" type="presParOf" srcId="{B4C8327F-7D93-4E33-8B99-5A8FF6FB72C8}" destId="{2015FF52-549F-44D6-8830-465712F1DBE2}" srcOrd="1" destOrd="0" presId="urn:microsoft.com/office/officeart/2005/8/layout/hierarchy4"/>
    <dgm:cxn modelId="{C88DE45B-EB12-4BE0-9AAB-D0A4CD78F33A}" type="presParOf" srcId="{B4C8327F-7D93-4E33-8B99-5A8FF6FB72C8}" destId="{2EE2C28E-CDC1-483F-A35D-FCA130618FF2}" srcOrd="2" destOrd="0" presId="urn:microsoft.com/office/officeart/2005/8/layout/hierarchy4"/>
    <dgm:cxn modelId="{71E2043C-8777-498B-A44B-7B0CECC5EDDD}" type="presParOf" srcId="{2EE2C28E-CDC1-483F-A35D-FCA130618FF2}" destId="{8B75497E-3D6F-4BCB-A5FE-CB0B527C1AFA}" srcOrd="0" destOrd="0" presId="urn:microsoft.com/office/officeart/2005/8/layout/hierarchy4"/>
    <dgm:cxn modelId="{9093D7C3-4A4F-4689-975B-05222F34D0C3}" type="presParOf" srcId="{8B75497E-3D6F-4BCB-A5FE-CB0B527C1AFA}" destId="{5D39AC44-1CD1-41D9-86F6-7FB849B5A390}" srcOrd="0" destOrd="0" presId="urn:microsoft.com/office/officeart/2005/8/layout/hierarchy4"/>
    <dgm:cxn modelId="{07E61A72-899B-4876-BC7C-DE78D3BA8969}" type="presParOf" srcId="{8B75497E-3D6F-4BCB-A5FE-CB0B527C1AFA}" destId="{648682CD-A08F-406D-8ABC-C1F43B6D9BF1}" srcOrd="1" destOrd="0" presId="urn:microsoft.com/office/officeart/2005/8/layout/hierarchy4"/>
    <dgm:cxn modelId="{E3A87496-A88C-4E72-971C-C910B32C98F7}" type="presParOf" srcId="{2EE2C28E-CDC1-483F-A35D-FCA130618FF2}" destId="{E9672D24-B816-4303-A13B-1A8DD498D963}" srcOrd="1" destOrd="0" presId="urn:microsoft.com/office/officeart/2005/8/layout/hierarchy4"/>
    <dgm:cxn modelId="{A5A5C547-3E21-4231-A30B-95D34C057C37}" type="presParOf" srcId="{2EE2C28E-CDC1-483F-A35D-FCA130618FF2}" destId="{1C580EFD-6F09-4952-904B-4497F738E598}" srcOrd="2" destOrd="0" presId="urn:microsoft.com/office/officeart/2005/8/layout/hierarchy4"/>
    <dgm:cxn modelId="{C8C4C57B-8379-4664-BA7A-B196706B0B06}" type="presParOf" srcId="{1C580EFD-6F09-4952-904B-4497F738E598}" destId="{20CA8CED-2ED8-4D24-946B-220095B89C76}" srcOrd="0" destOrd="0" presId="urn:microsoft.com/office/officeart/2005/8/layout/hierarchy4"/>
    <dgm:cxn modelId="{BA5F5A42-C82D-4652-809B-7020434915B2}" type="presParOf" srcId="{1C580EFD-6F09-4952-904B-4497F738E598}" destId="{7883318F-EE54-41D6-AD26-23FCC0FFCC9F}" srcOrd="1" destOrd="0" presId="urn:microsoft.com/office/officeart/2005/8/layout/hierarchy4"/>
    <dgm:cxn modelId="{88261C17-0746-42E2-9D55-3A5F64AEBCC4}" type="presParOf" srcId="{2EE2C28E-CDC1-483F-A35D-FCA130618FF2}" destId="{CBFE30D1-619D-4C66-8216-2F3445C7C6E5}" srcOrd="3" destOrd="0" presId="urn:microsoft.com/office/officeart/2005/8/layout/hierarchy4"/>
    <dgm:cxn modelId="{1ACAA1D0-485B-44E1-9AA9-3EF0269D09A3}" type="presParOf" srcId="{2EE2C28E-CDC1-483F-A35D-FCA130618FF2}" destId="{0530907B-2545-4CC1-A1A2-B36E8D937223}" srcOrd="4" destOrd="0" presId="urn:microsoft.com/office/officeart/2005/8/layout/hierarchy4"/>
    <dgm:cxn modelId="{13D3E7BC-5467-4B7D-843D-E10A17477068}" type="presParOf" srcId="{0530907B-2545-4CC1-A1A2-B36E8D937223}" destId="{1D1D2198-CB30-4064-9575-730974B9F17F}" srcOrd="0" destOrd="0" presId="urn:microsoft.com/office/officeart/2005/8/layout/hierarchy4"/>
    <dgm:cxn modelId="{4F4BF752-66C0-472C-B762-EE093202257B}" type="presParOf" srcId="{0530907B-2545-4CC1-A1A2-B36E8D937223}" destId="{3973917A-2EB8-480A-9E32-33FE1B33E533}"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4A5B73-11C7-4DAD-83EB-618461F66DB5}"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FEFA8C4C-B0EF-47A7-83F1-41DAED8D1D19}">
      <dgm:prSet phldrT="[Text]" custT="1"/>
      <dgm:spPr/>
      <dgm:t>
        <a:bodyPr/>
        <a:lstStyle/>
        <a:p>
          <a:r>
            <a:rPr lang="en-US" sz="1600" i="0" dirty="0" smtClean="0"/>
            <a:t>2013</a:t>
          </a:r>
        </a:p>
        <a:p>
          <a:r>
            <a:rPr lang="en-US" sz="1200" i="0" dirty="0" smtClean="0">
              <a:solidFill>
                <a:schemeClr val="tx2">
                  <a:lumMod val="50000"/>
                  <a:lumOff val="50000"/>
                </a:schemeClr>
              </a:solidFill>
              <a:sym typeface="Wingdings" panose="05000000000000000000" pitchFamily="2" charset="2"/>
            </a:rPr>
            <a:t> </a:t>
          </a:r>
          <a:r>
            <a:rPr lang="en-US" sz="1200" i="0" dirty="0" smtClean="0">
              <a:solidFill>
                <a:schemeClr val="tx1"/>
              </a:solidFill>
            </a:rPr>
            <a:t>Task Force Report on Transforming </a:t>
          </a:r>
          <a:r>
            <a:rPr lang="en-US" sz="1200" i="0" dirty="0" err="1" smtClean="0">
              <a:solidFill>
                <a:schemeClr val="tx1"/>
              </a:solidFill>
            </a:rPr>
            <a:t>Dev’l</a:t>
          </a:r>
          <a:r>
            <a:rPr lang="en-US" sz="1200" i="0" dirty="0" smtClean="0">
              <a:solidFill>
                <a:schemeClr val="tx1"/>
              </a:solidFill>
            </a:rPr>
            <a:t> Math</a:t>
          </a:r>
          <a:endParaRPr lang="en-US" sz="1200" i="0" dirty="0">
            <a:solidFill>
              <a:schemeClr val="tx1"/>
            </a:solidFill>
          </a:endParaRPr>
        </a:p>
      </dgm:t>
    </dgm:pt>
    <dgm:pt modelId="{F3BC7329-6CA0-4EA4-9FE1-31275BC9D7CA}" type="parTrans" cxnId="{E5B7E417-E713-468B-A40A-1F75743422DA}">
      <dgm:prSet/>
      <dgm:spPr/>
      <dgm:t>
        <a:bodyPr/>
        <a:lstStyle/>
        <a:p>
          <a:endParaRPr lang="en-US"/>
        </a:p>
      </dgm:t>
    </dgm:pt>
    <dgm:pt modelId="{B64B65AA-BC29-4D4B-9372-85D9897B7971}" type="sibTrans" cxnId="{E5B7E417-E713-468B-A40A-1F75743422DA}">
      <dgm:prSet/>
      <dgm:spPr/>
      <dgm:t>
        <a:bodyPr/>
        <a:lstStyle/>
        <a:p>
          <a:endParaRPr lang="en-US"/>
        </a:p>
      </dgm:t>
    </dgm:pt>
    <dgm:pt modelId="{24FBD11B-2986-4A36-9C30-81F7DBCCFB74}">
      <dgm:prSet phldrT="[Text]" custT="1"/>
      <dgm:spPr/>
      <dgm:t>
        <a:bodyPr/>
        <a:lstStyle/>
        <a:p>
          <a:r>
            <a:rPr lang="en-US" sz="1600" i="0" dirty="0" smtClean="0"/>
            <a:t>2014</a:t>
          </a:r>
        </a:p>
        <a:p>
          <a:r>
            <a:rPr lang="en-US" sz="1200" i="0" dirty="0" smtClean="0">
              <a:solidFill>
                <a:schemeClr val="tx2">
                  <a:lumMod val="50000"/>
                  <a:lumOff val="50000"/>
                </a:schemeClr>
              </a:solidFill>
              <a:sym typeface="Wingdings" panose="05000000000000000000" pitchFamily="2" charset="2"/>
            </a:rPr>
            <a:t> </a:t>
          </a:r>
          <a:r>
            <a:rPr lang="en-US" sz="1200" i="0" dirty="0" smtClean="0">
              <a:solidFill>
                <a:schemeClr val="tx1"/>
              </a:solidFill>
            </a:rPr>
            <a:t>Begin GPA pilots  </a:t>
          </a:r>
          <a:endParaRPr lang="en-US" sz="1200" i="0" dirty="0">
            <a:solidFill>
              <a:schemeClr val="tx1"/>
            </a:solidFill>
          </a:endParaRPr>
        </a:p>
      </dgm:t>
    </dgm:pt>
    <dgm:pt modelId="{CCD480A3-A86A-40EA-BDEE-7142B2DB8F78}" type="parTrans" cxnId="{6306E654-0251-41C9-A287-812779720D62}">
      <dgm:prSet/>
      <dgm:spPr/>
      <dgm:t>
        <a:bodyPr/>
        <a:lstStyle/>
        <a:p>
          <a:endParaRPr lang="en-US"/>
        </a:p>
      </dgm:t>
    </dgm:pt>
    <dgm:pt modelId="{4E28DB53-BC26-4B2D-A39C-FB8B4BB21FBA}" type="sibTrans" cxnId="{6306E654-0251-41C9-A287-812779720D62}">
      <dgm:prSet/>
      <dgm:spPr/>
      <dgm:t>
        <a:bodyPr/>
        <a:lstStyle/>
        <a:p>
          <a:endParaRPr lang="en-US"/>
        </a:p>
      </dgm:t>
    </dgm:pt>
    <dgm:pt modelId="{91201A43-5AF2-476E-A36D-A58779008984}">
      <dgm:prSet phldrT="[Text]" custT="1"/>
      <dgm:spPr/>
      <dgm:t>
        <a:bodyPr/>
        <a:lstStyle/>
        <a:p>
          <a:r>
            <a:rPr lang="en-US" sz="1600" i="0" dirty="0" smtClean="0"/>
            <a:t>2015 </a:t>
          </a:r>
        </a:p>
        <a:p>
          <a:r>
            <a:rPr lang="en-US" sz="1200" i="0" dirty="0" smtClean="0">
              <a:solidFill>
                <a:schemeClr val="tx2">
                  <a:lumMod val="50000"/>
                  <a:lumOff val="50000"/>
                </a:schemeClr>
              </a:solidFill>
              <a:sym typeface="Wingdings" panose="05000000000000000000" pitchFamily="2" charset="2"/>
            </a:rPr>
            <a:t> </a:t>
          </a:r>
          <a:r>
            <a:rPr lang="en-US" sz="1200" i="0" dirty="0" smtClean="0">
              <a:solidFill>
                <a:schemeClr val="tx1"/>
              </a:solidFill>
              <a:sym typeface="Wingdings" panose="05000000000000000000" pitchFamily="2" charset="2"/>
            </a:rPr>
            <a:t>C</a:t>
          </a:r>
          <a:r>
            <a:rPr lang="en-US" sz="1200" i="0" dirty="0" smtClean="0">
              <a:solidFill>
                <a:schemeClr val="tx1"/>
              </a:solidFill>
            </a:rPr>
            <a:t>ontinue GPA pilots; prelim. analysis indicates positive results</a:t>
          </a:r>
        </a:p>
        <a:p>
          <a:r>
            <a:rPr lang="en-US" sz="1200" i="0" dirty="0" smtClean="0">
              <a:solidFill>
                <a:schemeClr val="tx2">
                  <a:lumMod val="50000"/>
                  <a:lumOff val="50000"/>
                </a:schemeClr>
              </a:solidFill>
              <a:sym typeface="Wingdings" panose="05000000000000000000" pitchFamily="2" charset="2"/>
            </a:rPr>
            <a:t> </a:t>
          </a:r>
          <a:r>
            <a:rPr lang="en-US" sz="1200" i="0" dirty="0" smtClean="0">
              <a:solidFill>
                <a:schemeClr val="tx1"/>
              </a:solidFill>
            </a:rPr>
            <a:t>Transforming Developmental Mathematics Conference</a:t>
          </a:r>
          <a:endParaRPr lang="en-US" sz="1200" i="0" dirty="0">
            <a:solidFill>
              <a:schemeClr val="tx1"/>
            </a:solidFill>
          </a:endParaRPr>
        </a:p>
      </dgm:t>
    </dgm:pt>
    <dgm:pt modelId="{4AF98BD4-CB74-41AB-A0BC-8228D8EF73E2}" type="parTrans" cxnId="{A8D8C7FE-B986-475D-91A4-E761F28F4774}">
      <dgm:prSet/>
      <dgm:spPr/>
      <dgm:t>
        <a:bodyPr/>
        <a:lstStyle/>
        <a:p>
          <a:endParaRPr lang="en-US"/>
        </a:p>
      </dgm:t>
    </dgm:pt>
    <dgm:pt modelId="{600BB079-70E3-46B0-84FA-9B534F1BAA1D}" type="sibTrans" cxnId="{A8D8C7FE-B986-475D-91A4-E761F28F4774}">
      <dgm:prSet/>
      <dgm:spPr/>
      <dgm:t>
        <a:bodyPr/>
        <a:lstStyle/>
        <a:p>
          <a:endParaRPr lang="en-US"/>
        </a:p>
      </dgm:t>
    </dgm:pt>
    <dgm:pt modelId="{CA17F32F-40DF-432C-AF0F-C3E39F79B379}">
      <dgm:prSet custT="1"/>
      <dgm:spPr/>
      <dgm:t>
        <a:bodyPr/>
        <a:lstStyle/>
        <a:p>
          <a:r>
            <a:rPr lang="en-US" sz="1600" i="0" dirty="0" smtClean="0"/>
            <a:t>2016</a:t>
          </a:r>
        </a:p>
        <a:p>
          <a:r>
            <a:rPr lang="en-US" sz="1200" i="0" dirty="0" smtClean="0">
              <a:solidFill>
                <a:schemeClr val="tx2">
                  <a:lumMod val="50000"/>
                  <a:lumOff val="50000"/>
                </a:schemeClr>
              </a:solidFill>
              <a:sym typeface="Wingdings" panose="05000000000000000000" pitchFamily="2" charset="2"/>
            </a:rPr>
            <a:t> </a:t>
          </a:r>
          <a:r>
            <a:rPr lang="en-US" sz="1200" i="0" dirty="0" smtClean="0">
              <a:solidFill>
                <a:schemeClr val="tx1"/>
              </a:solidFill>
            </a:rPr>
            <a:t>Refine GPA pilots</a:t>
          </a:r>
        </a:p>
        <a:p>
          <a:r>
            <a:rPr lang="en-US" sz="1200" i="0" dirty="0" smtClean="0">
              <a:solidFill>
                <a:schemeClr val="accent4"/>
              </a:solidFill>
              <a:sym typeface="Wingdings" panose="05000000000000000000" pitchFamily="2" charset="2"/>
            </a:rPr>
            <a:t> </a:t>
          </a:r>
          <a:r>
            <a:rPr lang="en-US" sz="1200" i="0" dirty="0" smtClean="0">
              <a:solidFill>
                <a:schemeClr val="tx1"/>
              </a:solidFill>
            </a:rPr>
            <a:t>MA selected to be part CCA’s Co-requisite at Scale initiative</a:t>
          </a:r>
        </a:p>
        <a:p>
          <a:r>
            <a:rPr lang="en-US" sz="1200" i="0" dirty="0" smtClean="0">
              <a:solidFill>
                <a:schemeClr val="accent4"/>
              </a:solidFill>
              <a:sym typeface="Wingdings" panose="05000000000000000000" pitchFamily="2" charset="2"/>
            </a:rPr>
            <a:t> </a:t>
          </a:r>
          <a:r>
            <a:rPr lang="en-US" sz="1200" i="0" dirty="0" smtClean="0">
              <a:solidFill>
                <a:schemeClr val="tx1"/>
              </a:solidFill>
            </a:rPr>
            <a:t>Expand remediation reduction to </a:t>
          </a:r>
          <a:br>
            <a:rPr lang="en-US" sz="1200" i="0" dirty="0" smtClean="0">
              <a:solidFill>
                <a:schemeClr val="tx1"/>
              </a:solidFill>
            </a:rPr>
          </a:br>
          <a:r>
            <a:rPr lang="en-US" sz="1200" i="0" dirty="0" smtClean="0">
              <a:solidFill>
                <a:schemeClr val="tx1"/>
              </a:solidFill>
            </a:rPr>
            <a:t>include English</a:t>
          </a:r>
        </a:p>
        <a:p>
          <a:r>
            <a:rPr lang="en-US" sz="1200" i="0" dirty="0" smtClean="0">
              <a:solidFill>
                <a:schemeClr val="accent4"/>
              </a:solidFill>
              <a:sym typeface="Wingdings" panose="05000000000000000000" pitchFamily="2" charset="2"/>
            </a:rPr>
            <a:t> </a:t>
          </a:r>
          <a:r>
            <a:rPr lang="en-US" sz="1200" i="0" dirty="0" smtClean="0">
              <a:solidFill>
                <a:schemeClr val="tx1"/>
              </a:solidFill>
            </a:rPr>
            <a:t>Hold Co-requisite at Scale Statewide Institute </a:t>
          </a:r>
        </a:p>
        <a:p>
          <a:r>
            <a:rPr lang="en-US" sz="1200" i="0" dirty="0" smtClean="0">
              <a:solidFill>
                <a:schemeClr val="accent4"/>
              </a:solidFill>
              <a:sym typeface="Wingdings" panose="05000000000000000000" pitchFamily="2" charset="2"/>
            </a:rPr>
            <a:t> </a:t>
          </a:r>
          <a:r>
            <a:rPr lang="en-US" sz="1200" i="0" dirty="0" smtClean="0">
              <a:solidFill>
                <a:schemeClr val="tx1"/>
              </a:solidFill>
            </a:rPr>
            <a:t>Include Co-requisite at Scale in FY17 PIF RFP </a:t>
          </a:r>
        </a:p>
      </dgm:t>
    </dgm:pt>
    <dgm:pt modelId="{D4C34994-AF68-4F20-88CB-09F35808EB4C}" type="parTrans" cxnId="{455C424B-EFFC-4895-858E-5406F2CA3D94}">
      <dgm:prSet/>
      <dgm:spPr/>
      <dgm:t>
        <a:bodyPr/>
        <a:lstStyle/>
        <a:p>
          <a:endParaRPr lang="en-US"/>
        </a:p>
      </dgm:t>
    </dgm:pt>
    <dgm:pt modelId="{468A9057-D198-483B-9C9B-203C33032566}" type="sibTrans" cxnId="{455C424B-EFFC-4895-858E-5406F2CA3D94}">
      <dgm:prSet/>
      <dgm:spPr/>
      <dgm:t>
        <a:bodyPr/>
        <a:lstStyle/>
        <a:p>
          <a:endParaRPr lang="en-US"/>
        </a:p>
      </dgm:t>
    </dgm:pt>
    <dgm:pt modelId="{AD89EAA1-528C-4984-8A45-3293BFBAC24F}">
      <dgm:prSet custT="1"/>
      <dgm:spPr/>
      <dgm:t>
        <a:bodyPr/>
        <a:lstStyle/>
        <a:p>
          <a:pPr>
            <a:spcAft>
              <a:spcPts val="500"/>
            </a:spcAft>
          </a:pPr>
          <a:r>
            <a:rPr lang="en-US" sz="1600" i="0" dirty="0" smtClean="0"/>
            <a:t>2017–2018</a:t>
          </a:r>
          <a:r>
            <a:rPr lang="en-US" sz="1200" i="0" dirty="0" smtClean="0"/>
            <a:t/>
          </a:r>
          <a:br>
            <a:rPr lang="en-US" sz="1200" i="0" dirty="0" smtClean="0"/>
          </a:br>
          <a:r>
            <a:rPr lang="en-US" sz="1200" i="0" dirty="0" smtClean="0"/>
            <a:t/>
          </a:r>
          <a:br>
            <a:rPr lang="en-US" sz="1200" i="0" dirty="0" smtClean="0"/>
          </a:br>
          <a:r>
            <a:rPr lang="en-US" sz="1200" i="0" dirty="0" smtClean="0">
              <a:solidFill>
                <a:schemeClr val="tx2">
                  <a:lumMod val="50000"/>
                  <a:lumOff val="50000"/>
                </a:schemeClr>
              </a:solidFill>
              <a:sym typeface="Wingdings" panose="05000000000000000000" pitchFamily="2" charset="2"/>
            </a:rPr>
            <a:t> </a:t>
          </a:r>
          <a:r>
            <a:rPr lang="en-US" sz="1200" b="0" i="0" dirty="0" smtClean="0">
              <a:solidFill>
                <a:schemeClr val="tx1"/>
              </a:solidFill>
            </a:rPr>
            <a:t>Continue  </a:t>
          </a:r>
          <a:br>
            <a:rPr lang="en-US" sz="1200" b="0" i="0" dirty="0" smtClean="0">
              <a:solidFill>
                <a:schemeClr val="tx1"/>
              </a:solidFill>
            </a:rPr>
          </a:br>
          <a:r>
            <a:rPr lang="en-US" sz="1200" b="0" i="0" dirty="0" smtClean="0">
              <a:solidFill>
                <a:schemeClr val="tx1"/>
              </a:solidFill>
            </a:rPr>
            <a:t>GPA pilots</a:t>
          </a:r>
        </a:p>
        <a:p>
          <a:pPr>
            <a:spcAft>
              <a:spcPts val="500"/>
            </a:spcAft>
          </a:pPr>
          <a:r>
            <a:rPr lang="en-US" sz="1200" i="0" dirty="0" smtClean="0">
              <a:solidFill>
                <a:schemeClr val="accent4"/>
              </a:solidFill>
              <a:sym typeface="Wingdings" panose="05000000000000000000" pitchFamily="2" charset="2"/>
            </a:rPr>
            <a:t> </a:t>
          </a:r>
          <a:r>
            <a:rPr lang="en-US" sz="1200" i="0" dirty="0" smtClean="0">
              <a:solidFill>
                <a:schemeClr val="tx1"/>
              </a:solidFill>
            </a:rPr>
            <a:t>Develop statewide approach to co-requisite education in both English and mathematics</a:t>
          </a:r>
        </a:p>
        <a:p>
          <a:pPr>
            <a:spcAft>
              <a:spcPts val="500"/>
            </a:spcAft>
          </a:pPr>
          <a:r>
            <a:rPr lang="en-US" sz="1200" i="0" dirty="0" smtClean="0">
              <a:solidFill>
                <a:schemeClr val="accent4"/>
              </a:solidFill>
              <a:sym typeface="Wingdings" panose="05000000000000000000" pitchFamily="2" charset="2"/>
            </a:rPr>
            <a:t> </a:t>
          </a:r>
          <a:r>
            <a:rPr lang="en-US" sz="1200" i="0" dirty="0" smtClean="0">
              <a:solidFill>
                <a:schemeClr val="tx1"/>
              </a:solidFill>
            </a:rPr>
            <a:t>Include Co-requisite at Scale in FY18 PIF RFP</a:t>
          </a:r>
        </a:p>
        <a:p>
          <a:pPr>
            <a:spcAft>
              <a:spcPts val="500"/>
            </a:spcAft>
          </a:pPr>
          <a:r>
            <a:rPr lang="en-US" sz="1200" i="0" dirty="0" smtClean="0">
              <a:solidFill>
                <a:schemeClr val="accent2"/>
              </a:solidFill>
              <a:sym typeface="Wingdings" panose="05000000000000000000" pitchFamily="2" charset="2"/>
            </a:rPr>
            <a:t> </a:t>
          </a:r>
          <a:r>
            <a:rPr lang="en-US" sz="1200" i="0" dirty="0" smtClean="0">
              <a:solidFill>
                <a:schemeClr val="tx1"/>
              </a:solidFill>
            </a:rPr>
            <a:t>Release Designing </a:t>
          </a:r>
          <a:br>
            <a:rPr lang="en-US" sz="1200" i="0" dirty="0" smtClean="0">
              <a:solidFill>
                <a:schemeClr val="tx1"/>
              </a:solidFill>
            </a:rPr>
          </a:br>
          <a:r>
            <a:rPr lang="en-US" sz="1200" i="0" dirty="0" smtClean="0">
              <a:solidFill>
                <a:schemeClr val="tx1"/>
              </a:solidFill>
            </a:rPr>
            <a:t>Math Pathways report </a:t>
          </a:r>
        </a:p>
        <a:p>
          <a:pPr>
            <a:spcAft>
              <a:spcPts val="500"/>
            </a:spcAft>
          </a:pPr>
          <a:r>
            <a:rPr lang="en-US" sz="1200" i="0" dirty="0" smtClean="0">
              <a:solidFill>
                <a:schemeClr val="accent4"/>
              </a:solidFill>
              <a:sym typeface="Wingdings" panose="05000000000000000000" pitchFamily="2" charset="2"/>
            </a:rPr>
            <a:t> </a:t>
          </a:r>
          <a:r>
            <a:rPr lang="en-US" sz="1200" i="0" dirty="0" smtClean="0">
              <a:solidFill>
                <a:schemeClr val="tx1"/>
              </a:solidFill>
            </a:rPr>
            <a:t>Release Co-requisite at Scale report </a:t>
          </a:r>
        </a:p>
      </dgm:t>
    </dgm:pt>
    <dgm:pt modelId="{052845CD-FC1F-4454-8580-AC61D5CB52F1}" type="parTrans" cxnId="{917FC488-627A-49EF-8CEB-DA30AE220CC4}">
      <dgm:prSet/>
      <dgm:spPr/>
      <dgm:t>
        <a:bodyPr/>
        <a:lstStyle/>
        <a:p>
          <a:endParaRPr lang="en-US"/>
        </a:p>
      </dgm:t>
    </dgm:pt>
    <dgm:pt modelId="{02FED0F5-397C-41E4-93FA-821CD33CB82E}" type="sibTrans" cxnId="{917FC488-627A-49EF-8CEB-DA30AE220CC4}">
      <dgm:prSet/>
      <dgm:spPr/>
      <dgm:t>
        <a:bodyPr/>
        <a:lstStyle/>
        <a:p>
          <a:endParaRPr lang="en-US"/>
        </a:p>
      </dgm:t>
    </dgm:pt>
    <dgm:pt modelId="{3DA2A3FF-7A4B-4CBA-9B4B-3324D1118B11}">
      <dgm:prSet/>
      <dgm:spPr/>
      <dgm:t>
        <a:bodyPr/>
        <a:lstStyle/>
        <a:p>
          <a:endParaRPr lang="en-US" i="0" dirty="0"/>
        </a:p>
      </dgm:t>
    </dgm:pt>
    <dgm:pt modelId="{41705ED1-64D6-49E0-8BA0-546749041D7B}" type="parTrans" cxnId="{B8260A64-D9D9-4ED3-ABDD-BEA54C2D1756}">
      <dgm:prSet/>
      <dgm:spPr/>
      <dgm:t>
        <a:bodyPr/>
        <a:lstStyle/>
        <a:p>
          <a:endParaRPr lang="en-US"/>
        </a:p>
      </dgm:t>
    </dgm:pt>
    <dgm:pt modelId="{A4BA040A-02EB-4E02-9213-28EC03BB8355}" type="sibTrans" cxnId="{B8260A64-D9D9-4ED3-ABDD-BEA54C2D1756}">
      <dgm:prSet/>
      <dgm:spPr/>
      <dgm:t>
        <a:bodyPr/>
        <a:lstStyle/>
        <a:p>
          <a:endParaRPr lang="en-US"/>
        </a:p>
      </dgm:t>
    </dgm:pt>
    <dgm:pt modelId="{F2410CCA-7223-4F87-BD20-19729ADDFE5B}" type="pres">
      <dgm:prSet presAssocID="{1C4A5B73-11C7-4DAD-83EB-618461F66DB5}" presName="arrowDiagram" presStyleCnt="0">
        <dgm:presLayoutVars>
          <dgm:chMax val="5"/>
          <dgm:dir/>
          <dgm:resizeHandles val="exact"/>
        </dgm:presLayoutVars>
      </dgm:prSet>
      <dgm:spPr/>
      <dgm:t>
        <a:bodyPr/>
        <a:lstStyle/>
        <a:p>
          <a:endParaRPr lang="en-US"/>
        </a:p>
      </dgm:t>
    </dgm:pt>
    <dgm:pt modelId="{FE1CAC69-D684-4241-850A-81C7D1F787A1}" type="pres">
      <dgm:prSet presAssocID="{1C4A5B73-11C7-4DAD-83EB-618461F66DB5}" presName="arrow" presStyleLbl="bgShp" presStyleIdx="0" presStyleCnt="1" custScaleX="105978" custLinFactNeighborY="-1515"/>
      <dgm:spPr>
        <a:solidFill>
          <a:schemeClr val="tx2">
            <a:lumMod val="25000"/>
            <a:lumOff val="75000"/>
          </a:schemeClr>
        </a:solidFill>
      </dgm:spPr>
      <dgm:t>
        <a:bodyPr/>
        <a:lstStyle/>
        <a:p>
          <a:endParaRPr lang="en-US"/>
        </a:p>
      </dgm:t>
    </dgm:pt>
    <dgm:pt modelId="{3E474F61-779A-46B6-9382-94D7B0137B49}" type="pres">
      <dgm:prSet presAssocID="{1C4A5B73-11C7-4DAD-83EB-618461F66DB5}" presName="arrowDiagram5" presStyleCnt="0"/>
      <dgm:spPr/>
    </dgm:pt>
    <dgm:pt modelId="{4199F31B-C44A-4FEE-A462-DCD26BC8B92B}" type="pres">
      <dgm:prSet presAssocID="{FEFA8C4C-B0EF-47A7-83F1-41DAED8D1D19}" presName="bullet5a" presStyleLbl="node1" presStyleIdx="0" presStyleCnt="5" custLinFactNeighborX="-80438" custLinFactNeighborY="-20849"/>
      <dgm:spPr>
        <a:ln w="28575" cmpd="sng">
          <a:solidFill>
            <a:schemeClr val="bg1"/>
          </a:solidFill>
        </a:ln>
      </dgm:spPr>
      <dgm:t>
        <a:bodyPr/>
        <a:lstStyle/>
        <a:p>
          <a:endParaRPr lang="en-US"/>
        </a:p>
      </dgm:t>
    </dgm:pt>
    <dgm:pt modelId="{AE114822-71A1-4264-9322-A9CC3D662D94}" type="pres">
      <dgm:prSet presAssocID="{FEFA8C4C-B0EF-47A7-83F1-41DAED8D1D19}" presName="textBox5a" presStyleLbl="revTx" presStyleIdx="0" presStyleCnt="5" custScaleX="119293" custScaleY="90985" custLinFactNeighborX="-2430" custLinFactNeighborY="6366">
        <dgm:presLayoutVars>
          <dgm:bulletEnabled val="1"/>
        </dgm:presLayoutVars>
      </dgm:prSet>
      <dgm:spPr/>
      <dgm:t>
        <a:bodyPr/>
        <a:lstStyle/>
        <a:p>
          <a:endParaRPr lang="en-US"/>
        </a:p>
      </dgm:t>
    </dgm:pt>
    <dgm:pt modelId="{3765F7AA-DAD5-4686-AC12-B7F5607210B5}" type="pres">
      <dgm:prSet presAssocID="{24FBD11B-2986-4A36-9C30-81F7DBCCFB74}" presName="bullet5b" presStyleLbl="node1" presStyleIdx="1" presStyleCnt="5" custLinFactNeighborX="-81568" custLinFactNeighborY="40899"/>
      <dgm:spPr>
        <a:ln w="28575" cmpd="sng">
          <a:solidFill>
            <a:schemeClr val="bg1"/>
          </a:solidFill>
        </a:ln>
      </dgm:spPr>
      <dgm:t>
        <a:bodyPr/>
        <a:lstStyle/>
        <a:p>
          <a:endParaRPr lang="en-US"/>
        </a:p>
      </dgm:t>
    </dgm:pt>
    <dgm:pt modelId="{651DF5E1-0E16-409E-B4A3-355CC89427BE}" type="pres">
      <dgm:prSet presAssocID="{24FBD11B-2986-4A36-9C30-81F7DBCCFB74}" presName="textBox5b" presStyleLbl="revTx" presStyleIdx="1" presStyleCnt="5" custScaleY="80806" custLinFactNeighborX="-22828" custLinFactNeighborY="9597">
        <dgm:presLayoutVars>
          <dgm:bulletEnabled val="1"/>
        </dgm:presLayoutVars>
      </dgm:prSet>
      <dgm:spPr/>
      <dgm:t>
        <a:bodyPr/>
        <a:lstStyle/>
        <a:p>
          <a:endParaRPr lang="en-US"/>
        </a:p>
      </dgm:t>
    </dgm:pt>
    <dgm:pt modelId="{FA9B9937-1C71-4DA8-8E8B-34ED7BA27ECB}" type="pres">
      <dgm:prSet presAssocID="{91201A43-5AF2-476E-A36D-A58779008984}" presName="bullet5c" presStyleLbl="node1" presStyleIdx="2" presStyleCnt="5" custLinFactNeighborX="-82136" custLinFactNeighborY="32087"/>
      <dgm:spPr>
        <a:ln w="28575" cmpd="sng">
          <a:solidFill>
            <a:schemeClr val="bg1"/>
          </a:solidFill>
        </a:ln>
      </dgm:spPr>
      <dgm:t>
        <a:bodyPr/>
        <a:lstStyle/>
        <a:p>
          <a:endParaRPr lang="en-US"/>
        </a:p>
      </dgm:t>
    </dgm:pt>
    <dgm:pt modelId="{82E44F3B-EBF2-4358-98C4-0923FB3164D6}" type="pres">
      <dgm:prSet presAssocID="{91201A43-5AF2-476E-A36D-A58779008984}" presName="textBox5c" presStyleLbl="revTx" presStyleIdx="2" presStyleCnt="5" custScaleX="88058" custScaleY="72544" custLinFactNeighborX="-38017" custLinFactNeighborY="8336">
        <dgm:presLayoutVars>
          <dgm:bulletEnabled val="1"/>
        </dgm:presLayoutVars>
      </dgm:prSet>
      <dgm:spPr/>
      <dgm:t>
        <a:bodyPr/>
        <a:lstStyle/>
        <a:p>
          <a:endParaRPr lang="en-US"/>
        </a:p>
      </dgm:t>
    </dgm:pt>
    <dgm:pt modelId="{B31D94D9-6D89-46A0-9D78-154F52AE7D4D}" type="pres">
      <dgm:prSet presAssocID="{CA17F32F-40DF-432C-AF0F-C3E39F79B379}" presName="bullet5d" presStyleLbl="node1" presStyleIdx="3" presStyleCnt="5" custLinFactNeighborX="-73389" custLinFactNeighborY="29729"/>
      <dgm:spPr>
        <a:ln w="28575" cmpd="sng">
          <a:solidFill>
            <a:schemeClr val="bg1"/>
          </a:solidFill>
        </a:ln>
      </dgm:spPr>
      <dgm:t>
        <a:bodyPr/>
        <a:lstStyle/>
        <a:p>
          <a:endParaRPr lang="en-US"/>
        </a:p>
      </dgm:t>
    </dgm:pt>
    <dgm:pt modelId="{F8A98003-57BB-40D6-BF90-ED5BFEF2C8A8}" type="pres">
      <dgm:prSet presAssocID="{CA17F32F-40DF-432C-AF0F-C3E39F79B379}" presName="textBox5d" presStyleLbl="revTx" presStyleIdx="3" presStyleCnt="5" custScaleX="127273" custScaleY="80914" custLinFactNeighborX="-24046" custLinFactNeighborY="11804">
        <dgm:presLayoutVars>
          <dgm:bulletEnabled val="1"/>
        </dgm:presLayoutVars>
      </dgm:prSet>
      <dgm:spPr/>
      <dgm:t>
        <a:bodyPr/>
        <a:lstStyle/>
        <a:p>
          <a:endParaRPr lang="en-US"/>
        </a:p>
      </dgm:t>
    </dgm:pt>
    <dgm:pt modelId="{9CE1EED2-461D-42AA-9857-BE288E5D8E11}" type="pres">
      <dgm:prSet presAssocID="{AD89EAA1-528C-4984-8A45-3293BFBAC24F}" presName="bullet5e" presStyleLbl="node1" presStyleIdx="4" presStyleCnt="5" custLinFactNeighborX="8494" custLinFactNeighborY="1660"/>
      <dgm:spPr>
        <a:ln w="28575" cmpd="sng">
          <a:solidFill>
            <a:schemeClr val="bg1"/>
          </a:solidFill>
        </a:ln>
      </dgm:spPr>
      <dgm:t>
        <a:bodyPr/>
        <a:lstStyle/>
        <a:p>
          <a:endParaRPr lang="en-US"/>
        </a:p>
      </dgm:t>
    </dgm:pt>
    <dgm:pt modelId="{5A3C96C6-38C6-477C-9301-E1FE56BC0D9B}" type="pres">
      <dgm:prSet presAssocID="{AD89EAA1-528C-4984-8A45-3293BFBAC24F}" presName="textBox5e" presStyleLbl="revTx" presStyleIdx="4" presStyleCnt="5" custScaleX="133042" custScaleY="77042" custLinFactNeighborX="-7305" custLinFactNeighborY="6176">
        <dgm:presLayoutVars>
          <dgm:bulletEnabled val="1"/>
        </dgm:presLayoutVars>
      </dgm:prSet>
      <dgm:spPr/>
      <dgm:t>
        <a:bodyPr/>
        <a:lstStyle/>
        <a:p>
          <a:endParaRPr lang="en-US"/>
        </a:p>
      </dgm:t>
    </dgm:pt>
  </dgm:ptLst>
  <dgm:cxnLst>
    <dgm:cxn modelId="{738E5F32-1CED-41BD-97A1-48B8BE366111}" type="presOf" srcId="{CA17F32F-40DF-432C-AF0F-C3E39F79B379}" destId="{F8A98003-57BB-40D6-BF90-ED5BFEF2C8A8}" srcOrd="0" destOrd="0" presId="urn:microsoft.com/office/officeart/2005/8/layout/arrow2"/>
    <dgm:cxn modelId="{6AFD793F-DAA1-4A57-B354-7256225EC2BF}" type="presOf" srcId="{24FBD11B-2986-4A36-9C30-81F7DBCCFB74}" destId="{651DF5E1-0E16-409E-B4A3-355CC89427BE}" srcOrd="0" destOrd="0" presId="urn:microsoft.com/office/officeart/2005/8/layout/arrow2"/>
    <dgm:cxn modelId="{A8D8C7FE-B986-475D-91A4-E761F28F4774}" srcId="{1C4A5B73-11C7-4DAD-83EB-618461F66DB5}" destId="{91201A43-5AF2-476E-A36D-A58779008984}" srcOrd="2" destOrd="0" parTransId="{4AF98BD4-CB74-41AB-A0BC-8228D8EF73E2}" sibTransId="{600BB079-70E3-46B0-84FA-9B534F1BAA1D}"/>
    <dgm:cxn modelId="{B8260A64-D9D9-4ED3-ABDD-BEA54C2D1756}" srcId="{1C4A5B73-11C7-4DAD-83EB-618461F66DB5}" destId="{3DA2A3FF-7A4B-4CBA-9B4B-3324D1118B11}" srcOrd="5" destOrd="0" parTransId="{41705ED1-64D6-49E0-8BA0-546749041D7B}" sibTransId="{A4BA040A-02EB-4E02-9213-28EC03BB8355}"/>
    <dgm:cxn modelId="{E5B7E417-E713-468B-A40A-1F75743422DA}" srcId="{1C4A5B73-11C7-4DAD-83EB-618461F66DB5}" destId="{FEFA8C4C-B0EF-47A7-83F1-41DAED8D1D19}" srcOrd="0" destOrd="0" parTransId="{F3BC7329-6CA0-4EA4-9FE1-31275BC9D7CA}" sibTransId="{B64B65AA-BC29-4D4B-9372-85D9897B7971}"/>
    <dgm:cxn modelId="{A48065D5-CF9A-466E-AD88-989C696C0DC5}" type="presOf" srcId="{FEFA8C4C-B0EF-47A7-83F1-41DAED8D1D19}" destId="{AE114822-71A1-4264-9322-A9CC3D662D94}" srcOrd="0" destOrd="0" presId="urn:microsoft.com/office/officeart/2005/8/layout/arrow2"/>
    <dgm:cxn modelId="{455C424B-EFFC-4895-858E-5406F2CA3D94}" srcId="{1C4A5B73-11C7-4DAD-83EB-618461F66DB5}" destId="{CA17F32F-40DF-432C-AF0F-C3E39F79B379}" srcOrd="3" destOrd="0" parTransId="{D4C34994-AF68-4F20-88CB-09F35808EB4C}" sibTransId="{468A9057-D198-483B-9C9B-203C33032566}"/>
    <dgm:cxn modelId="{E6E836D1-0118-4937-9AA6-ED84C339A9F8}" type="presOf" srcId="{1C4A5B73-11C7-4DAD-83EB-618461F66DB5}" destId="{F2410CCA-7223-4F87-BD20-19729ADDFE5B}" srcOrd="0" destOrd="0" presId="urn:microsoft.com/office/officeart/2005/8/layout/arrow2"/>
    <dgm:cxn modelId="{10B30EFF-A2E2-4392-985C-7BB46408E40B}" type="presOf" srcId="{AD89EAA1-528C-4984-8A45-3293BFBAC24F}" destId="{5A3C96C6-38C6-477C-9301-E1FE56BC0D9B}" srcOrd="0" destOrd="0" presId="urn:microsoft.com/office/officeart/2005/8/layout/arrow2"/>
    <dgm:cxn modelId="{917FC488-627A-49EF-8CEB-DA30AE220CC4}" srcId="{1C4A5B73-11C7-4DAD-83EB-618461F66DB5}" destId="{AD89EAA1-528C-4984-8A45-3293BFBAC24F}" srcOrd="4" destOrd="0" parTransId="{052845CD-FC1F-4454-8580-AC61D5CB52F1}" sibTransId="{02FED0F5-397C-41E4-93FA-821CD33CB82E}"/>
    <dgm:cxn modelId="{5D613639-6768-4F98-B30A-37B15192DC7B}" type="presOf" srcId="{91201A43-5AF2-476E-A36D-A58779008984}" destId="{82E44F3B-EBF2-4358-98C4-0923FB3164D6}" srcOrd="0" destOrd="0" presId="urn:microsoft.com/office/officeart/2005/8/layout/arrow2"/>
    <dgm:cxn modelId="{6306E654-0251-41C9-A287-812779720D62}" srcId="{1C4A5B73-11C7-4DAD-83EB-618461F66DB5}" destId="{24FBD11B-2986-4A36-9C30-81F7DBCCFB74}" srcOrd="1" destOrd="0" parTransId="{CCD480A3-A86A-40EA-BDEE-7142B2DB8F78}" sibTransId="{4E28DB53-BC26-4B2D-A39C-FB8B4BB21FBA}"/>
    <dgm:cxn modelId="{096F5BA3-38F0-45D4-8A26-4AEB0236E30D}" type="presParOf" srcId="{F2410CCA-7223-4F87-BD20-19729ADDFE5B}" destId="{FE1CAC69-D684-4241-850A-81C7D1F787A1}" srcOrd="0" destOrd="0" presId="urn:microsoft.com/office/officeart/2005/8/layout/arrow2"/>
    <dgm:cxn modelId="{FB2A1C3A-4162-4F3C-8C37-37BE3E8368FB}" type="presParOf" srcId="{F2410CCA-7223-4F87-BD20-19729ADDFE5B}" destId="{3E474F61-779A-46B6-9382-94D7B0137B49}" srcOrd="1" destOrd="0" presId="urn:microsoft.com/office/officeart/2005/8/layout/arrow2"/>
    <dgm:cxn modelId="{F6F5CF3F-67D8-467D-B4CB-10C295A2C1F3}" type="presParOf" srcId="{3E474F61-779A-46B6-9382-94D7B0137B49}" destId="{4199F31B-C44A-4FEE-A462-DCD26BC8B92B}" srcOrd="0" destOrd="0" presId="urn:microsoft.com/office/officeart/2005/8/layout/arrow2"/>
    <dgm:cxn modelId="{BD4F1ED6-4AF2-4F90-84F2-C00E9BB52C5E}" type="presParOf" srcId="{3E474F61-779A-46B6-9382-94D7B0137B49}" destId="{AE114822-71A1-4264-9322-A9CC3D662D94}" srcOrd="1" destOrd="0" presId="urn:microsoft.com/office/officeart/2005/8/layout/arrow2"/>
    <dgm:cxn modelId="{CB939FF4-2EFB-4516-8D0D-0EAC94BB1573}" type="presParOf" srcId="{3E474F61-779A-46B6-9382-94D7B0137B49}" destId="{3765F7AA-DAD5-4686-AC12-B7F5607210B5}" srcOrd="2" destOrd="0" presId="urn:microsoft.com/office/officeart/2005/8/layout/arrow2"/>
    <dgm:cxn modelId="{D5F2B6DC-C177-484A-B03E-ED21E9DBF83B}" type="presParOf" srcId="{3E474F61-779A-46B6-9382-94D7B0137B49}" destId="{651DF5E1-0E16-409E-B4A3-355CC89427BE}" srcOrd="3" destOrd="0" presId="urn:microsoft.com/office/officeart/2005/8/layout/arrow2"/>
    <dgm:cxn modelId="{811A9F00-CA64-4C5E-90EF-E95D85E04DF3}" type="presParOf" srcId="{3E474F61-779A-46B6-9382-94D7B0137B49}" destId="{FA9B9937-1C71-4DA8-8E8B-34ED7BA27ECB}" srcOrd="4" destOrd="0" presId="urn:microsoft.com/office/officeart/2005/8/layout/arrow2"/>
    <dgm:cxn modelId="{A6062D6A-E530-43EA-8FF0-2C5226FBF7A2}" type="presParOf" srcId="{3E474F61-779A-46B6-9382-94D7B0137B49}" destId="{82E44F3B-EBF2-4358-98C4-0923FB3164D6}" srcOrd="5" destOrd="0" presId="urn:microsoft.com/office/officeart/2005/8/layout/arrow2"/>
    <dgm:cxn modelId="{A250AA57-2A59-4C40-A6B5-2E7C8F4C7A44}" type="presParOf" srcId="{3E474F61-779A-46B6-9382-94D7B0137B49}" destId="{B31D94D9-6D89-46A0-9D78-154F52AE7D4D}" srcOrd="6" destOrd="0" presId="urn:microsoft.com/office/officeart/2005/8/layout/arrow2"/>
    <dgm:cxn modelId="{80721D0A-FE10-4A72-8824-0377F3D5350D}" type="presParOf" srcId="{3E474F61-779A-46B6-9382-94D7B0137B49}" destId="{F8A98003-57BB-40D6-BF90-ED5BFEF2C8A8}" srcOrd="7" destOrd="0" presId="urn:microsoft.com/office/officeart/2005/8/layout/arrow2"/>
    <dgm:cxn modelId="{F6BE3D8A-FD20-4921-AABF-1548577328F9}" type="presParOf" srcId="{3E474F61-779A-46B6-9382-94D7B0137B49}" destId="{9CE1EED2-461D-42AA-9857-BE288E5D8E11}" srcOrd="8" destOrd="0" presId="urn:microsoft.com/office/officeart/2005/8/layout/arrow2"/>
    <dgm:cxn modelId="{2DEEF1E4-D4A5-4DDE-86D7-E67E2CC2F664}" type="presParOf" srcId="{3E474F61-779A-46B6-9382-94D7B0137B49}" destId="{5A3C96C6-38C6-477C-9301-E1FE56BC0D9B}"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51BB66B-2200-455D-9245-41D5E82C98AA}" type="doc">
      <dgm:prSet loTypeId="urn:microsoft.com/office/officeart/2005/8/layout/hProcess7#1" loCatId="list" qsTypeId="urn:microsoft.com/office/officeart/2005/8/quickstyle/simple1" qsCatId="simple" csTypeId="urn:microsoft.com/office/officeart/2005/8/colors/accent1_2" csCatId="accent1" phldr="1"/>
      <dgm:spPr/>
      <dgm:t>
        <a:bodyPr/>
        <a:lstStyle/>
        <a:p>
          <a:endParaRPr lang="en-US"/>
        </a:p>
      </dgm:t>
    </dgm:pt>
    <dgm:pt modelId="{6FE1940A-6545-406C-AF46-709328C971CA}">
      <dgm:prSet phldrT="[Text]"/>
      <dgm:spPr/>
      <dgm:t>
        <a:bodyPr/>
        <a:lstStyle/>
        <a:p>
          <a:r>
            <a:rPr lang="en-US" dirty="0" smtClean="0"/>
            <a:t> </a:t>
          </a:r>
          <a:endParaRPr lang="en-US" dirty="0"/>
        </a:p>
      </dgm:t>
    </dgm:pt>
    <dgm:pt modelId="{80F9FB0B-7987-456A-8DF7-017E7728F1E3}" type="parTrans" cxnId="{1F8AF24F-5F4B-41D1-B60D-7E6F38D075CB}">
      <dgm:prSet/>
      <dgm:spPr/>
      <dgm:t>
        <a:bodyPr/>
        <a:lstStyle/>
        <a:p>
          <a:endParaRPr lang="en-US"/>
        </a:p>
      </dgm:t>
    </dgm:pt>
    <dgm:pt modelId="{392C0D37-18C5-4991-8D92-F48A65B8122A}" type="sibTrans" cxnId="{1F8AF24F-5F4B-41D1-B60D-7E6F38D075CB}">
      <dgm:prSet/>
      <dgm:spPr/>
      <dgm:t>
        <a:bodyPr/>
        <a:lstStyle/>
        <a:p>
          <a:endParaRPr lang="en-US"/>
        </a:p>
      </dgm:t>
    </dgm:pt>
    <dgm:pt modelId="{591B3188-0012-4705-ABC6-2E90157621CD}">
      <dgm:prSet phldrT="[Text]" custT="1"/>
      <dgm:spPr/>
      <dgm:t>
        <a:bodyPr/>
        <a:lstStyle/>
        <a:p>
          <a:r>
            <a:rPr lang="en-US" sz="4000" b="1" u="sng" dirty="0" smtClean="0"/>
            <a:t>ENG 101</a:t>
          </a:r>
        </a:p>
        <a:p>
          <a:r>
            <a:rPr lang="en-US" sz="4000" b="1" dirty="0" smtClean="0"/>
            <a:t>9-9:50</a:t>
          </a:r>
        </a:p>
        <a:p>
          <a:r>
            <a:rPr lang="en-US" sz="4000" b="1" dirty="0" smtClean="0"/>
            <a:t>Dr. Amazing</a:t>
          </a:r>
        </a:p>
        <a:p>
          <a:r>
            <a:rPr lang="en-US" sz="4000" b="1" dirty="0" smtClean="0"/>
            <a:t>22 </a:t>
          </a:r>
        </a:p>
        <a:p>
          <a:r>
            <a:rPr lang="en-US" sz="4000" b="1" dirty="0" smtClean="0"/>
            <a:t>(11 + </a:t>
          </a:r>
          <a:r>
            <a:rPr lang="en-US" sz="4000" b="1" dirty="0" smtClean="0">
              <a:solidFill>
                <a:srgbClr val="FFFF00"/>
              </a:solidFill>
            </a:rPr>
            <a:t>11</a:t>
          </a:r>
          <a:r>
            <a:rPr lang="en-US" sz="4000" b="1" dirty="0" smtClean="0"/>
            <a:t>)</a:t>
          </a:r>
        </a:p>
        <a:p>
          <a:endParaRPr lang="en-US" sz="3200" dirty="0"/>
        </a:p>
      </dgm:t>
    </dgm:pt>
    <dgm:pt modelId="{6596AEE3-C91A-410C-8961-83626CA489FC}" type="parTrans" cxnId="{2D6846C0-D7B1-4BD8-8990-C3F1B94B1B9A}">
      <dgm:prSet/>
      <dgm:spPr/>
      <dgm:t>
        <a:bodyPr/>
        <a:lstStyle/>
        <a:p>
          <a:endParaRPr lang="en-US"/>
        </a:p>
      </dgm:t>
    </dgm:pt>
    <dgm:pt modelId="{E2064FE8-D518-4709-93E1-8C68D62FD4D4}" type="sibTrans" cxnId="{2D6846C0-D7B1-4BD8-8990-C3F1B94B1B9A}">
      <dgm:prSet/>
      <dgm:spPr/>
      <dgm:t>
        <a:bodyPr/>
        <a:lstStyle/>
        <a:p>
          <a:endParaRPr lang="en-US"/>
        </a:p>
      </dgm:t>
    </dgm:pt>
    <dgm:pt modelId="{6308ED17-81AB-4FE8-A921-5D21A55F3706}">
      <dgm:prSet phldrT="[Text]"/>
      <dgm:spPr/>
      <dgm:t>
        <a:bodyPr/>
        <a:lstStyle/>
        <a:p>
          <a:r>
            <a:rPr lang="en-US" dirty="0" smtClean="0"/>
            <a:t> </a:t>
          </a:r>
          <a:endParaRPr lang="en-US" dirty="0"/>
        </a:p>
      </dgm:t>
    </dgm:pt>
    <dgm:pt modelId="{D593903F-48EA-475A-9043-52AB1FF7D043}" type="parTrans" cxnId="{A3643964-EE6A-4228-902E-0A398E40F85A}">
      <dgm:prSet/>
      <dgm:spPr/>
      <dgm:t>
        <a:bodyPr/>
        <a:lstStyle/>
        <a:p>
          <a:endParaRPr lang="en-US"/>
        </a:p>
      </dgm:t>
    </dgm:pt>
    <dgm:pt modelId="{55D308E5-5FD6-4F5A-8BBC-8A0E717ABF29}" type="sibTrans" cxnId="{A3643964-EE6A-4228-902E-0A398E40F85A}">
      <dgm:prSet/>
      <dgm:spPr/>
      <dgm:t>
        <a:bodyPr/>
        <a:lstStyle/>
        <a:p>
          <a:endParaRPr lang="en-US"/>
        </a:p>
      </dgm:t>
    </dgm:pt>
    <dgm:pt modelId="{AAAACFC7-09EA-426C-B3A4-2DE9F5A3BF10}">
      <dgm:prSet phldrT="[Text]" custT="1"/>
      <dgm:spPr/>
      <dgm:t>
        <a:bodyPr/>
        <a:lstStyle/>
        <a:p>
          <a:r>
            <a:rPr lang="en-US" sz="4000" b="1" u="sng" dirty="0" smtClean="0"/>
            <a:t>ENG 090</a:t>
          </a:r>
        </a:p>
        <a:p>
          <a:r>
            <a:rPr lang="en-US" sz="4000" b="1" dirty="0" smtClean="0"/>
            <a:t>10-10:50</a:t>
          </a:r>
        </a:p>
        <a:p>
          <a:r>
            <a:rPr lang="en-US" sz="4000" b="1" dirty="0" smtClean="0"/>
            <a:t>Dr. Amazing</a:t>
          </a:r>
        </a:p>
        <a:p>
          <a:r>
            <a:rPr lang="en-US" sz="4000" b="1" dirty="0" smtClean="0">
              <a:solidFill>
                <a:srgbClr val="FFFF00"/>
              </a:solidFill>
            </a:rPr>
            <a:t>11</a:t>
          </a:r>
          <a:r>
            <a:rPr lang="en-US" sz="4000" b="1" dirty="0" smtClean="0"/>
            <a:t> </a:t>
          </a:r>
          <a:endParaRPr lang="en-US" sz="4000" b="1" dirty="0"/>
        </a:p>
      </dgm:t>
    </dgm:pt>
    <dgm:pt modelId="{43C07BD5-1877-41B2-B8DF-007F3E62A269}" type="parTrans" cxnId="{3308FF8A-89D2-4C7E-8978-F4A0B238EB50}">
      <dgm:prSet/>
      <dgm:spPr/>
      <dgm:t>
        <a:bodyPr/>
        <a:lstStyle/>
        <a:p>
          <a:endParaRPr lang="en-US"/>
        </a:p>
      </dgm:t>
    </dgm:pt>
    <dgm:pt modelId="{540CDB86-1490-46D3-864E-CE931519203E}" type="sibTrans" cxnId="{3308FF8A-89D2-4C7E-8978-F4A0B238EB50}">
      <dgm:prSet/>
      <dgm:spPr/>
      <dgm:t>
        <a:bodyPr/>
        <a:lstStyle/>
        <a:p>
          <a:endParaRPr lang="en-US"/>
        </a:p>
      </dgm:t>
    </dgm:pt>
    <dgm:pt modelId="{566AA10A-3DEA-4F49-8AF2-9B2B655964A5}">
      <dgm:prSet phldrT="[Text]"/>
      <dgm:spPr/>
      <dgm:t>
        <a:bodyPr/>
        <a:lstStyle/>
        <a:p>
          <a:r>
            <a:rPr lang="en-US" dirty="0" smtClean="0"/>
            <a:t> </a:t>
          </a:r>
          <a:endParaRPr lang="en-US" dirty="0"/>
        </a:p>
      </dgm:t>
    </dgm:pt>
    <dgm:pt modelId="{70D50481-EE34-4D21-9052-669D68C0F1DF}" type="parTrans" cxnId="{64A5ED67-1347-4CFB-8EDE-F7BB9DDB8324}">
      <dgm:prSet/>
      <dgm:spPr/>
      <dgm:t>
        <a:bodyPr/>
        <a:lstStyle/>
        <a:p>
          <a:endParaRPr lang="en-US"/>
        </a:p>
      </dgm:t>
    </dgm:pt>
    <dgm:pt modelId="{4A05D827-E33B-4048-9087-059E761D7021}" type="sibTrans" cxnId="{64A5ED67-1347-4CFB-8EDE-F7BB9DDB8324}">
      <dgm:prSet/>
      <dgm:spPr/>
      <dgm:t>
        <a:bodyPr/>
        <a:lstStyle/>
        <a:p>
          <a:endParaRPr lang="en-US"/>
        </a:p>
      </dgm:t>
    </dgm:pt>
    <dgm:pt modelId="{AB9B6312-565B-4A90-84EE-850F5D87756E}" type="pres">
      <dgm:prSet presAssocID="{851BB66B-2200-455D-9245-41D5E82C98AA}" presName="Name0" presStyleCnt="0">
        <dgm:presLayoutVars>
          <dgm:dir/>
          <dgm:animLvl val="lvl"/>
          <dgm:resizeHandles val="exact"/>
        </dgm:presLayoutVars>
      </dgm:prSet>
      <dgm:spPr/>
      <dgm:t>
        <a:bodyPr/>
        <a:lstStyle/>
        <a:p>
          <a:endParaRPr lang="en-US"/>
        </a:p>
      </dgm:t>
    </dgm:pt>
    <dgm:pt modelId="{3BB22265-C3D3-4C95-BDEF-93BB60185DD9}" type="pres">
      <dgm:prSet presAssocID="{6FE1940A-6545-406C-AF46-709328C971CA}" presName="compositeNode" presStyleCnt="0">
        <dgm:presLayoutVars>
          <dgm:bulletEnabled val="1"/>
        </dgm:presLayoutVars>
      </dgm:prSet>
      <dgm:spPr/>
    </dgm:pt>
    <dgm:pt modelId="{A08F2EC8-7D35-4751-B930-B826C941336E}" type="pres">
      <dgm:prSet presAssocID="{6FE1940A-6545-406C-AF46-709328C971CA}" presName="bgRect" presStyleLbl="node1" presStyleIdx="0" presStyleCnt="3" custScaleX="269051" custScaleY="214962" custLinFactNeighborX="3712" custLinFactNeighborY="-2059"/>
      <dgm:spPr/>
      <dgm:t>
        <a:bodyPr/>
        <a:lstStyle/>
        <a:p>
          <a:endParaRPr lang="en-US"/>
        </a:p>
      </dgm:t>
    </dgm:pt>
    <dgm:pt modelId="{AEABCB32-A8DF-4435-B62F-C709F7A28369}" type="pres">
      <dgm:prSet presAssocID="{6FE1940A-6545-406C-AF46-709328C971CA}" presName="parentNode" presStyleLbl="node1" presStyleIdx="0" presStyleCnt="3">
        <dgm:presLayoutVars>
          <dgm:chMax val="0"/>
          <dgm:bulletEnabled val="1"/>
        </dgm:presLayoutVars>
      </dgm:prSet>
      <dgm:spPr/>
      <dgm:t>
        <a:bodyPr/>
        <a:lstStyle/>
        <a:p>
          <a:endParaRPr lang="en-US"/>
        </a:p>
      </dgm:t>
    </dgm:pt>
    <dgm:pt modelId="{11E1AD37-1AD4-4672-B7D0-FC3D682E227B}" type="pres">
      <dgm:prSet presAssocID="{6FE1940A-6545-406C-AF46-709328C971CA}" presName="childNode" presStyleLbl="node1" presStyleIdx="0" presStyleCnt="3">
        <dgm:presLayoutVars>
          <dgm:bulletEnabled val="1"/>
        </dgm:presLayoutVars>
      </dgm:prSet>
      <dgm:spPr/>
      <dgm:t>
        <a:bodyPr/>
        <a:lstStyle/>
        <a:p>
          <a:endParaRPr lang="en-US"/>
        </a:p>
      </dgm:t>
    </dgm:pt>
    <dgm:pt modelId="{DABD3000-08D5-4781-8C4F-45FD4453D047}" type="pres">
      <dgm:prSet presAssocID="{392C0D37-18C5-4991-8D92-F48A65B8122A}" presName="hSp" presStyleCnt="0"/>
      <dgm:spPr/>
    </dgm:pt>
    <dgm:pt modelId="{E42A401B-7D4C-40F3-894E-3B15E1C43B60}" type="pres">
      <dgm:prSet presAssocID="{392C0D37-18C5-4991-8D92-F48A65B8122A}" presName="vProcSp" presStyleCnt="0"/>
      <dgm:spPr/>
    </dgm:pt>
    <dgm:pt modelId="{52017990-F7E9-4421-9AC4-C5F0E68FDCE9}" type="pres">
      <dgm:prSet presAssocID="{392C0D37-18C5-4991-8D92-F48A65B8122A}" presName="vSp1" presStyleCnt="0"/>
      <dgm:spPr/>
    </dgm:pt>
    <dgm:pt modelId="{41ECBABE-B42D-431A-9D3B-B28787EEE03D}" type="pres">
      <dgm:prSet presAssocID="{392C0D37-18C5-4991-8D92-F48A65B8122A}" presName="simulatedConn" presStyleLbl="solidFgAcc1" presStyleIdx="0" presStyleCnt="2" custScaleX="214333" custScaleY="413211" custLinFactNeighborX="-56594" custLinFactNeighborY="-28914"/>
      <dgm:spPr/>
    </dgm:pt>
    <dgm:pt modelId="{9F448C91-2AE7-491A-962F-C613D46880A2}" type="pres">
      <dgm:prSet presAssocID="{392C0D37-18C5-4991-8D92-F48A65B8122A}" presName="vSp2" presStyleCnt="0"/>
      <dgm:spPr/>
    </dgm:pt>
    <dgm:pt modelId="{7AA105F7-CEB4-47F3-8CBA-C293E763E0E1}" type="pres">
      <dgm:prSet presAssocID="{392C0D37-18C5-4991-8D92-F48A65B8122A}" presName="sibTrans" presStyleCnt="0"/>
      <dgm:spPr/>
    </dgm:pt>
    <dgm:pt modelId="{D3F1ADAB-D237-4C3D-A906-2951FEAF183A}" type="pres">
      <dgm:prSet presAssocID="{6308ED17-81AB-4FE8-A921-5D21A55F3706}" presName="compositeNode" presStyleCnt="0">
        <dgm:presLayoutVars>
          <dgm:bulletEnabled val="1"/>
        </dgm:presLayoutVars>
      </dgm:prSet>
      <dgm:spPr/>
    </dgm:pt>
    <dgm:pt modelId="{85CF9A4A-1BB2-432B-95A7-E3016CDC18F6}" type="pres">
      <dgm:prSet presAssocID="{6308ED17-81AB-4FE8-A921-5D21A55F3706}" presName="bgRect" presStyleLbl="node1" presStyleIdx="1" presStyleCnt="3" custScaleX="271906" custScaleY="214738" custLinFactNeighborX="10180" custLinFactNeighborY="-1947"/>
      <dgm:spPr/>
      <dgm:t>
        <a:bodyPr/>
        <a:lstStyle/>
        <a:p>
          <a:endParaRPr lang="en-US"/>
        </a:p>
      </dgm:t>
    </dgm:pt>
    <dgm:pt modelId="{76CB007C-6295-4D04-B386-C24F2E072B70}" type="pres">
      <dgm:prSet presAssocID="{6308ED17-81AB-4FE8-A921-5D21A55F3706}" presName="parentNode" presStyleLbl="node1" presStyleIdx="1" presStyleCnt="3">
        <dgm:presLayoutVars>
          <dgm:chMax val="0"/>
          <dgm:bulletEnabled val="1"/>
        </dgm:presLayoutVars>
      </dgm:prSet>
      <dgm:spPr/>
      <dgm:t>
        <a:bodyPr/>
        <a:lstStyle/>
        <a:p>
          <a:endParaRPr lang="en-US"/>
        </a:p>
      </dgm:t>
    </dgm:pt>
    <dgm:pt modelId="{4CE0660C-85C1-48FA-ABEC-837367EA68C8}" type="pres">
      <dgm:prSet presAssocID="{6308ED17-81AB-4FE8-A921-5D21A55F3706}" presName="childNode" presStyleLbl="node1" presStyleIdx="1" presStyleCnt="3">
        <dgm:presLayoutVars>
          <dgm:bulletEnabled val="1"/>
        </dgm:presLayoutVars>
      </dgm:prSet>
      <dgm:spPr/>
      <dgm:t>
        <a:bodyPr/>
        <a:lstStyle/>
        <a:p>
          <a:endParaRPr lang="en-US"/>
        </a:p>
      </dgm:t>
    </dgm:pt>
    <dgm:pt modelId="{7AFE4FDE-B5C0-4030-BB80-4BFC0ECE7F2D}" type="pres">
      <dgm:prSet presAssocID="{55D308E5-5FD6-4F5A-8BBC-8A0E717ABF29}" presName="hSp" presStyleCnt="0"/>
      <dgm:spPr/>
    </dgm:pt>
    <dgm:pt modelId="{5637FB41-80A6-4161-BB11-2842B052660E}" type="pres">
      <dgm:prSet presAssocID="{55D308E5-5FD6-4F5A-8BBC-8A0E717ABF29}" presName="vProcSp" presStyleCnt="0"/>
      <dgm:spPr/>
    </dgm:pt>
    <dgm:pt modelId="{2211D894-CBEA-463D-AF37-D1E496A2551B}" type="pres">
      <dgm:prSet presAssocID="{55D308E5-5FD6-4F5A-8BBC-8A0E717ABF29}" presName="vSp1" presStyleCnt="0"/>
      <dgm:spPr/>
    </dgm:pt>
    <dgm:pt modelId="{81DACA31-DDAA-465A-B940-6E6B0C5E46AD}" type="pres">
      <dgm:prSet presAssocID="{55D308E5-5FD6-4F5A-8BBC-8A0E717ABF29}" presName="simulatedConn" presStyleLbl="solidFgAcc1" presStyleIdx="1" presStyleCnt="2" custScaleX="206835" custScaleY="415688" custLinFactX="-1000000" custLinFactNeighborX="-1006967" custLinFactNeighborY="-25966"/>
      <dgm:spPr/>
      <dgm:t>
        <a:bodyPr/>
        <a:lstStyle/>
        <a:p>
          <a:endParaRPr lang="en-US"/>
        </a:p>
      </dgm:t>
    </dgm:pt>
    <dgm:pt modelId="{DEA38865-38AD-40A4-8787-96A37E27884C}" type="pres">
      <dgm:prSet presAssocID="{55D308E5-5FD6-4F5A-8BBC-8A0E717ABF29}" presName="vSp2" presStyleCnt="0"/>
      <dgm:spPr/>
    </dgm:pt>
    <dgm:pt modelId="{8CD07E6B-2681-439A-B378-DEF4600D5C32}" type="pres">
      <dgm:prSet presAssocID="{55D308E5-5FD6-4F5A-8BBC-8A0E717ABF29}" presName="sibTrans" presStyleCnt="0"/>
      <dgm:spPr/>
    </dgm:pt>
    <dgm:pt modelId="{A46C94FB-F8A9-4386-BBC2-E356B15F25FA}" type="pres">
      <dgm:prSet presAssocID="{566AA10A-3DEA-4F49-8AF2-9B2B655964A5}" presName="compositeNode" presStyleCnt="0">
        <dgm:presLayoutVars>
          <dgm:bulletEnabled val="1"/>
        </dgm:presLayoutVars>
      </dgm:prSet>
      <dgm:spPr/>
    </dgm:pt>
    <dgm:pt modelId="{A6F0F1CB-7A8E-4D32-B787-90AA21050BF9}" type="pres">
      <dgm:prSet presAssocID="{566AA10A-3DEA-4F49-8AF2-9B2B655964A5}" presName="bgRect" presStyleLbl="node1" presStyleIdx="2" presStyleCnt="3" custScaleX="3215" custScaleY="2793" custLinFactNeighborX="-2605" custLinFactNeighborY="65717"/>
      <dgm:spPr>
        <a:prstGeom prst="rightArrow">
          <a:avLst/>
        </a:prstGeom>
      </dgm:spPr>
      <dgm:t>
        <a:bodyPr/>
        <a:lstStyle/>
        <a:p>
          <a:endParaRPr lang="en-US"/>
        </a:p>
      </dgm:t>
    </dgm:pt>
    <dgm:pt modelId="{C10AFF6D-9DED-4FEF-858A-F07EC5B8658B}" type="pres">
      <dgm:prSet presAssocID="{566AA10A-3DEA-4F49-8AF2-9B2B655964A5}" presName="parentNode" presStyleLbl="node1" presStyleIdx="2" presStyleCnt="3">
        <dgm:presLayoutVars>
          <dgm:chMax val="0"/>
          <dgm:bulletEnabled val="1"/>
        </dgm:presLayoutVars>
      </dgm:prSet>
      <dgm:spPr/>
      <dgm:t>
        <a:bodyPr/>
        <a:lstStyle/>
        <a:p>
          <a:endParaRPr lang="en-US"/>
        </a:p>
      </dgm:t>
    </dgm:pt>
  </dgm:ptLst>
  <dgm:cxnLst>
    <dgm:cxn modelId="{9EB99C14-AD02-41B1-A8FE-49BFB9627D01}" type="presOf" srcId="{6308ED17-81AB-4FE8-A921-5D21A55F3706}" destId="{76CB007C-6295-4D04-B386-C24F2E072B70}" srcOrd="1" destOrd="0" presId="urn:microsoft.com/office/officeart/2005/8/layout/hProcess7#1"/>
    <dgm:cxn modelId="{64A5ED67-1347-4CFB-8EDE-F7BB9DDB8324}" srcId="{851BB66B-2200-455D-9245-41D5E82C98AA}" destId="{566AA10A-3DEA-4F49-8AF2-9B2B655964A5}" srcOrd="2" destOrd="0" parTransId="{70D50481-EE34-4D21-9052-669D68C0F1DF}" sibTransId="{4A05D827-E33B-4048-9087-059E761D7021}"/>
    <dgm:cxn modelId="{823180F6-7E6F-4D82-8353-EAD0511D5047}" type="presOf" srcId="{6FE1940A-6545-406C-AF46-709328C971CA}" destId="{AEABCB32-A8DF-4435-B62F-C709F7A28369}" srcOrd="1" destOrd="0" presId="urn:microsoft.com/office/officeart/2005/8/layout/hProcess7#1"/>
    <dgm:cxn modelId="{6174CD2A-F80E-4592-9D77-FC9A255B2739}" type="presOf" srcId="{6FE1940A-6545-406C-AF46-709328C971CA}" destId="{A08F2EC8-7D35-4751-B930-B826C941336E}" srcOrd="0" destOrd="0" presId="urn:microsoft.com/office/officeart/2005/8/layout/hProcess7#1"/>
    <dgm:cxn modelId="{7CD1C506-2BBF-44AC-AF6C-48ADD5902CEB}" type="presOf" srcId="{6308ED17-81AB-4FE8-A921-5D21A55F3706}" destId="{85CF9A4A-1BB2-432B-95A7-E3016CDC18F6}" srcOrd="0" destOrd="0" presId="urn:microsoft.com/office/officeart/2005/8/layout/hProcess7#1"/>
    <dgm:cxn modelId="{BDC15D54-2DC8-49A8-9A60-5854D7728F78}" type="presOf" srcId="{566AA10A-3DEA-4F49-8AF2-9B2B655964A5}" destId="{C10AFF6D-9DED-4FEF-858A-F07EC5B8658B}" srcOrd="1" destOrd="0" presId="urn:microsoft.com/office/officeart/2005/8/layout/hProcess7#1"/>
    <dgm:cxn modelId="{2D6846C0-D7B1-4BD8-8990-C3F1B94B1B9A}" srcId="{6FE1940A-6545-406C-AF46-709328C971CA}" destId="{591B3188-0012-4705-ABC6-2E90157621CD}" srcOrd="0" destOrd="0" parTransId="{6596AEE3-C91A-410C-8961-83626CA489FC}" sibTransId="{E2064FE8-D518-4709-93E1-8C68D62FD4D4}"/>
    <dgm:cxn modelId="{3308FF8A-89D2-4C7E-8978-F4A0B238EB50}" srcId="{6308ED17-81AB-4FE8-A921-5D21A55F3706}" destId="{AAAACFC7-09EA-426C-B3A4-2DE9F5A3BF10}" srcOrd="0" destOrd="0" parTransId="{43C07BD5-1877-41B2-B8DF-007F3E62A269}" sibTransId="{540CDB86-1490-46D3-864E-CE931519203E}"/>
    <dgm:cxn modelId="{96915658-1460-4EFA-84F9-3D84112F837F}" type="presOf" srcId="{566AA10A-3DEA-4F49-8AF2-9B2B655964A5}" destId="{A6F0F1CB-7A8E-4D32-B787-90AA21050BF9}" srcOrd="0" destOrd="0" presId="urn:microsoft.com/office/officeart/2005/8/layout/hProcess7#1"/>
    <dgm:cxn modelId="{A3643964-EE6A-4228-902E-0A398E40F85A}" srcId="{851BB66B-2200-455D-9245-41D5E82C98AA}" destId="{6308ED17-81AB-4FE8-A921-5D21A55F3706}" srcOrd="1" destOrd="0" parTransId="{D593903F-48EA-475A-9043-52AB1FF7D043}" sibTransId="{55D308E5-5FD6-4F5A-8BBC-8A0E717ABF29}"/>
    <dgm:cxn modelId="{1F8AF24F-5F4B-41D1-B60D-7E6F38D075CB}" srcId="{851BB66B-2200-455D-9245-41D5E82C98AA}" destId="{6FE1940A-6545-406C-AF46-709328C971CA}" srcOrd="0" destOrd="0" parTransId="{80F9FB0B-7987-456A-8DF7-017E7728F1E3}" sibTransId="{392C0D37-18C5-4991-8D92-F48A65B8122A}"/>
    <dgm:cxn modelId="{EF06CC06-2A19-4D24-A56E-4BBDF770BD01}" type="presOf" srcId="{591B3188-0012-4705-ABC6-2E90157621CD}" destId="{11E1AD37-1AD4-4672-B7D0-FC3D682E227B}" srcOrd="0" destOrd="0" presId="urn:microsoft.com/office/officeart/2005/8/layout/hProcess7#1"/>
    <dgm:cxn modelId="{C8856FA2-2FC6-41BE-9BCD-8594BEF374B8}" type="presOf" srcId="{851BB66B-2200-455D-9245-41D5E82C98AA}" destId="{AB9B6312-565B-4A90-84EE-850F5D87756E}" srcOrd="0" destOrd="0" presId="urn:microsoft.com/office/officeart/2005/8/layout/hProcess7#1"/>
    <dgm:cxn modelId="{10812AFE-211D-4B09-8ED0-53AA965E58B6}" type="presOf" srcId="{AAAACFC7-09EA-426C-B3A4-2DE9F5A3BF10}" destId="{4CE0660C-85C1-48FA-ABEC-837367EA68C8}" srcOrd="0" destOrd="0" presId="urn:microsoft.com/office/officeart/2005/8/layout/hProcess7#1"/>
    <dgm:cxn modelId="{69DCB4E4-4F71-4AA5-8D7D-E2164D7D910F}" type="presParOf" srcId="{AB9B6312-565B-4A90-84EE-850F5D87756E}" destId="{3BB22265-C3D3-4C95-BDEF-93BB60185DD9}" srcOrd="0" destOrd="0" presId="urn:microsoft.com/office/officeart/2005/8/layout/hProcess7#1"/>
    <dgm:cxn modelId="{AEB2A9FE-4DDF-410A-9556-0ABD58E49AE3}" type="presParOf" srcId="{3BB22265-C3D3-4C95-BDEF-93BB60185DD9}" destId="{A08F2EC8-7D35-4751-B930-B826C941336E}" srcOrd="0" destOrd="0" presId="urn:microsoft.com/office/officeart/2005/8/layout/hProcess7#1"/>
    <dgm:cxn modelId="{8B7D7941-EB8C-4C56-ADBA-28D140B3FED3}" type="presParOf" srcId="{3BB22265-C3D3-4C95-BDEF-93BB60185DD9}" destId="{AEABCB32-A8DF-4435-B62F-C709F7A28369}" srcOrd="1" destOrd="0" presId="urn:microsoft.com/office/officeart/2005/8/layout/hProcess7#1"/>
    <dgm:cxn modelId="{A574C158-1C15-4FFC-AEAD-CD1AC757A785}" type="presParOf" srcId="{3BB22265-C3D3-4C95-BDEF-93BB60185DD9}" destId="{11E1AD37-1AD4-4672-B7D0-FC3D682E227B}" srcOrd="2" destOrd="0" presId="urn:microsoft.com/office/officeart/2005/8/layout/hProcess7#1"/>
    <dgm:cxn modelId="{4B010BA5-C630-48F5-913E-9A164BC6F128}" type="presParOf" srcId="{AB9B6312-565B-4A90-84EE-850F5D87756E}" destId="{DABD3000-08D5-4781-8C4F-45FD4453D047}" srcOrd="1" destOrd="0" presId="urn:microsoft.com/office/officeart/2005/8/layout/hProcess7#1"/>
    <dgm:cxn modelId="{67615D8A-26AF-4E7B-9BD7-F0CF5CBBD156}" type="presParOf" srcId="{AB9B6312-565B-4A90-84EE-850F5D87756E}" destId="{E42A401B-7D4C-40F3-894E-3B15E1C43B60}" srcOrd="2" destOrd="0" presId="urn:microsoft.com/office/officeart/2005/8/layout/hProcess7#1"/>
    <dgm:cxn modelId="{0F4A8E9F-086B-4051-973D-C563FB7B88FF}" type="presParOf" srcId="{E42A401B-7D4C-40F3-894E-3B15E1C43B60}" destId="{52017990-F7E9-4421-9AC4-C5F0E68FDCE9}" srcOrd="0" destOrd="0" presId="urn:microsoft.com/office/officeart/2005/8/layout/hProcess7#1"/>
    <dgm:cxn modelId="{C7A82EFA-A556-4890-A72D-8180DDC3CD9A}" type="presParOf" srcId="{E42A401B-7D4C-40F3-894E-3B15E1C43B60}" destId="{41ECBABE-B42D-431A-9D3B-B28787EEE03D}" srcOrd="1" destOrd="0" presId="urn:microsoft.com/office/officeart/2005/8/layout/hProcess7#1"/>
    <dgm:cxn modelId="{F286ED9A-44E0-46C3-BF91-C096C2A2F2D8}" type="presParOf" srcId="{E42A401B-7D4C-40F3-894E-3B15E1C43B60}" destId="{9F448C91-2AE7-491A-962F-C613D46880A2}" srcOrd="2" destOrd="0" presId="urn:microsoft.com/office/officeart/2005/8/layout/hProcess7#1"/>
    <dgm:cxn modelId="{1FB1E3A4-1B4D-4BE3-8623-A0157EE5F774}" type="presParOf" srcId="{AB9B6312-565B-4A90-84EE-850F5D87756E}" destId="{7AA105F7-CEB4-47F3-8CBA-C293E763E0E1}" srcOrd="3" destOrd="0" presId="urn:microsoft.com/office/officeart/2005/8/layout/hProcess7#1"/>
    <dgm:cxn modelId="{BF3A0D33-B0AC-477E-A36E-F98CDAD3034F}" type="presParOf" srcId="{AB9B6312-565B-4A90-84EE-850F5D87756E}" destId="{D3F1ADAB-D237-4C3D-A906-2951FEAF183A}" srcOrd="4" destOrd="0" presId="urn:microsoft.com/office/officeart/2005/8/layout/hProcess7#1"/>
    <dgm:cxn modelId="{1A1FB366-B042-40DC-BFA7-E5ECC4EEDAB8}" type="presParOf" srcId="{D3F1ADAB-D237-4C3D-A906-2951FEAF183A}" destId="{85CF9A4A-1BB2-432B-95A7-E3016CDC18F6}" srcOrd="0" destOrd="0" presId="urn:microsoft.com/office/officeart/2005/8/layout/hProcess7#1"/>
    <dgm:cxn modelId="{22A84808-7678-45DF-B950-67C2F5E5500C}" type="presParOf" srcId="{D3F1ADAB-D237-4C3D-A906-2951FEAF183A}" destId="{76CB007C-6295-4D04-B386-C24F2E072B70}" srcOrd="1" destOrd="0" presId="urn:microsoft.com/office/officeart/2005/8/layout/hProcess7#1"/>
    <dgm:cxn modelId="{941E3BF7-DE54-4175-8B98-6E7B517418C5}" type="presParOf" srcId="{D3F1ADAB-D237-4C3D-A906-2951FEAF183A}" destId="{4CE0660C-85C1-48FA-ABEC-837367EA68C8}" srcOrd="2" destOrd="0" presId="urn:microsoft.com/office/officeart/2005/8/layout/hProcess7#1"/>
    <dgm:cxn modelId="{971BB6E1-1B74-4F22-B92B-F1A33B88C61C}" type="presParOf" srcId="{AB9B6312-565B-4A90-84EE-850F5D87756E}" destId="{7AFE4FDE-B5C0-4030-BB80-4BFC0ECE7F2D}" srcOrd="5" destOrd="0" presId="urn:microsoft.com/office/officeart/2005/8/layout/hProcess7#1"/>
    <dgm:cxn modelId="{D871F637-F732-498D-9971-C8B6164B1967}" type="presParOf" srcId="{AB9B6312-565B-4A90-84EE-850F5D87756E}" destId="{5637FB41-80A6-4161-BB11-2842B052660E}" srcOrd="6" destOrd="0" presId="urn:microsoft.com/office/officeart/2005/8/layout/hProcess7#1"/>
    <dgm:cxn modelId="{4A12709C-6175-4406-929E-76173E1FEFD4}" type="presParOf" srcId="{5637FB41-80A6-4161-BB11-2842B052660E}" destId="{2211D894-CBEA-463D-AF37-D1E496A2551B}" srcOrd="0" destOrd="0" presId="urn:microsoft.com/office/officeart/2005/8/layout/hProcess7#1"/>
    <dgm:cxn modelId="{85B8080B-6622-419B-9D40-C13CFF41CF94}" type="presParOf" srcId="{5637FB41-80A6-4161-BB11-2842B052660E}" destId="{81DACA31-DDAA-465A-B940-6E6B0C5E46AD}" srcOrd="1" destOrd="0" presId="urn:microsoft.com/office/officeart/2005/8/layout/hProcess7#1"/>
    <dgm:cxn modelId="{CCA75B90-F7C6-4BF0-9EB9-6D386E26DC19}" type="presParOf" srcId="{5637FB41-80A6-4161-BB11-2842B052660E}" destId="{DEA38865-38AD-40A4-8787-96A37E27884C}" srcOrd="2" destOrd="0" presId="urn:microsoft.com/office/officeart/2005/8/layout/hProcess7#1"/>
    <dgm:cxn modelId="{E2032D3F-A057-4ABD-BC40-14EDD5ED29A6}" type="presParOf" srcId="{AB9B6312-565B-4A90-84EE-850F5D87756E}" destId="{8CD07E6B-2681-439A-B378-DEF4600D5C32}" srcOrd="7" destOrd="0" presId="urn:microsoft.com/office/officeart/2005/8/layout/hProcess7#1"/>
    <dgm:cxn modelId="{446ED036-E303-417E-8A72-3268D57CDB18}" type="presParOf" srcId="{AB9B6312-565B-4A90-84EE-850F5D87756E}" destId="{A46C94FB-F8A9-4386-BBC2-E356B15F25FA}" srcOrd="8" destOrd="0" presId="urn:microsoft.com/office/officeart/2005/8/layout/hProcess7#1"/>
    <dgm:cxn modelId="{82F5B057-290A-4F5E-BEDF-1BACA95F7349}" type="presParOf" srcId="{A46C94FB-F8A9-4386-BBC2-E356B15F25FA}" destId="{A6F0F1CB-7A8E-4D32-B787-90AA21050BF9}" srcOrd="0" destOrd="0" presId="urn:microsoft.com/office/officeart/2005/8/layout/hProcess7#1"/>
    <dgm:cxn modelId="{AF81032D-904A-4279-926D-7825DFD43C72}" type="presParOf" srcId="{A46C94FB-F8A9-4386-BBC2-E356B15F25FA}" destId="{C10AFF6D-9DED-4FEF-858A-F07EC5B8658B}" srcOrd="1" destOrd="0" presId="urn:microsoft.com/office/officeart/2005/8/layout/hProcess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C4A5B73-11C7-4DAD-83EB-618461F66DB5}"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FEFA8C4C-B0EF-47A7-83F1-41DAED8D1D19}">
      <dgm:prSet phldrT="[Text]" custT="1"/>
      <dgm:spPr/>
      <dgm:t>
        <a:bodyPr/>
        <a:lstStyle/>
        <a:p>
          <a:r>
            <a:rPr lang="en-US" sz="1600" dirty="0" smtClean="0"/>
            <a:t>2010</a:t>
          </a:r>
        </a:p>
        <a:p>
          <a:r>
            <a:rPr lang="en-US" sz="1200" dirty="0" smtClean="0">
              <a:solidFill>
                <a:srgbClr val="0070C0"/>
              </a:solidFill>
              <a:sym typeface="Wingdings" panose="05000000000000000000" pitchFamily="2" charset="2"/>
            </a:rPr>
            <a:t> </a:t>
          </a:r>
          <a:r>
            <a:rPr lang="en-US" sz="1200" dirty="0" smtClean="0">
              <a:solidFill>
                <a:schemeClr val="tx1"/>
              </a:solidFill>
            </a:rPr>
            <a:t>College Participation Advisory Group (CPAG) </a:t>
          </a:r>
        </a:p>
      </dgm:t>
    </dgm:pt>
    <dgm:pt modelId="{F3BC7329-6CA0-4EA4-9FE1-31275BC9D7CA}" type="parTrans" cxnId="{E5B7E417-E713-468B-A40A-1F75743422DA}">
      <dgm:prSet/>
      <dgm:spPr/>
      <dgm:t>
        <a:bodyPr/>
        <a:lstStyle/>
        <a:p>
          <a:endParaRPr lang="en-US"/>
        </a:p>
      </dgm:t>
    </dgm:pt>
    <dgm:pt modelId="{B64B65AA-BC29-4D4B-9372-85D9897B7971}" type="sibTrans" cxnId="{E5B7E417-E713-468B-A40A-1F75743422DA}">
      <dgm:prSet/>
      <dgm:spPr/>
      <dgm:t>
        <a:bodyPr/>
        <a:lstStyle/>
        <a:p>
          <a:endParaRPr lang="en-US"/>
        </a:p>
      </dgm:t>
    </dgm:pt>
    <dgm:pt modelId="{24FBD11B-2986-4A36-9C30-81F7DBCCFB74}">
      <dgm:prSet phldrT="[Text]" custT="1"/>
      <dgm:spPr/>
      <dgm:t>
        <a:bodyPr/>
        <a:lstStyle/>
        <a:p>
          <a:r>
            <a:rPr lang="en-US" sz="1600" dirty="0" smtClean="0"/>
            <a:t>2014</a:t>
          </a:r>
        </a:p>
        <a:p>
          <a:r>
            <a:rPr lang="en-US" sz="1200" dirty="0" smtClean="0">
              <a:solidFill>
                <a:srgbClr val="0070C0"/>
              </a:solidFill>
              <a:sym typeface="Wingdings" panose="05000000000000000000" pitchFamily="2" charset="2"/>
            </a:rPr>
            <a:t> </a:t>
          </a:r>
          <a:r>
            <a:rPr lang="en-US" sz="1200" dirty="0" smtClean="0">
              <a:solidFill>
                <a:schemeClr val="tx1"/>
              </a:solidFill>
            </a:rPr>
            <a:t>CPAG findings and recommendations</a:t>
          </a:r>
        </a:p>
      </dgm:t>
    </dgm:pt>
    <dgm:pt modelId="{CCD480A3-A86A-40EA-BDEE-7142B2DB8F78}" type="parTrans" cxnId="{6306E654-0251-41C9-A287-812779720D62}">
      <dgm:prSet/>
      <dgm:spPr/>
      <dgm:t>
        <a:bodyPr/>
        <a:lstStyle/>
        <a:p>
          <a:endParaRPr lang="en-US"/>
        </a:p>
      </dgm:t>
    </dgm:pt>
    <dgm:pt modelId="{4E28DB53-BC26-4B2D-A39C-FB8B4BB21FBA}" type="sibTrans" cxnId="{6306E654-0251-41C9-A287-812779720D62}">
      <dgm:prSet/>
      <dgm:spPr/>
      <dgm:t>
        <a:bodyPr/>
        <a:lstStyle/>
        <a:p>
          <a:endParaRPr lang="en-US"/>
        </a:p>
      </dgm:t>
    </dgm:pt>
    <dgm:pt modelId="{91201A43-5AF2-476E-A36D-A58779008984}">
      <dgm:prSet phldrT="[Text]" custT="1"/>
      <dgm:spPr/>
      <dgm:t>
        <a:bodyPr/>
        <a:lstStyle/>
        <a:p>
          <a:r>
            <a:rPr lang="en-US" sz="1600" dirty="0" smtClean="0"/>
            <a:t>2015 </a:t>
          </a:r>
        </a:p>
      </dgm:t>
    </dgm:pt>
    <dgm:pt modelId="{4AF98BD4-CB74-41AB-A0BC-8228D8EF73E2}" type="parTrans" cxnId="{A8D8C7FE-B986-475D-91A4-E761F28F4774}">
      <dgm:prSet/>
      <dgm:spPr/>
      <dgm:t>
        <a:bodyPr/>
        <a:lstStyle/>
        <a:p>
          <a:endParaRPr lang="en-US"/>
        </a:p>
      </dgm:t>
    </dgm:pt>
    <dgm:pt modelId="{600BB079-70E3-46B0-84FA-9B534F1BAA1D}" type="sibTrans" cxnId="{A8D8C7FE-B986-475D-91A4-E761F28F4774}">
      <dgm:prSet/>
      <dgm:spPr/>
      <dgm:t>
        <a:bodyPr/>
        <a:lstStyle/>
        <a:p>
          <a:endParaRPr lang="en-US"/>
        </a:p>
      </dgm:t>
    </dgm:pt>
    <dgm:pt modelId="{CA17F32F-40DF-432C-AF0F-C3E39F79B379}">
      <dgm:prSet custT="1"/>
      <dgm:spPr/>
      <dgm:t>
        <a:bodyPr/>
        <a:lstStyle/>
        <a:p>
          <a:r>
            <a:rPr lang="en-US" sz="1600" dirty="0" smtClean="0"/>
            <a:t>2016</a:t>
          </a:r>
        </a:p>
      </dgm:t>
    </dgm:pt>
    <dgm:pt modelId="{D4C34994-AF68-4F20-88CB-09F35808EB4C}" type="parTrans" cxnId="{455C424B-EFFC-4895-858E-5406F2CA3D94}">
      <dgm:prSet/>
      <dgm:spPr/>
      <dgm:t>
        <a:bodyPr/>
        <a:lstStyle/>
        <a:p>
          <a:endParaRPr lang="en-US"/>
        </a:p>
      </dgm:t>
    </dgm:pt>
    <dgm:pt modelId="{468A9057-D198-483B-9C9B-203C33032566}" type="sibTrans" cxnId="{455C424B-EFFC-4895-858E-5406F2CA3D94}">
      <dgm:prSet/>
      <dgm:spPr/>
      <dgm:t>
        <a:bodyPr/>
        <a:lstStyle/>
        <a:p>
          <a:endParaRPr lang="en-US"/>
        </a:p>
      </dgm:t>
    </dgm:pt>
    <dgm:pt modelId="{AD89EAA1-528C-4984-8A45-3293BFBAC24F}">
      <dgm:prSet custT="1"/>
      <dgm:spPr/>
      <dgm:t>
        <a:bodyPr/>
        <a:lstStyle/>
        <a:p>
          <a:pPr algn="l">
            <a:spcAft>
              <a:spcPts val="600"/>
            </a:spcAft>
          </a:pPr>
          <a:r>
            <a:rPr lang="en-US" sz="1600" dirty="0" smtClean="0"/>
            <a:t>2017–2018</a:t>
          </a:r>
          <a:br>
            <a:rPr lang="en-US" sz="1600" dirty="0" smtClean="0"/>
          </a:br>
          <a:r>
            <a:rPr lang="en-US" sz="4800" dirty="0" smtClean="0"/>
            <a:t/>
          </a:r>
          <a:br>
            <a:rPr lang="en-US" sz="4800" dirty="0" smtClean="0"/>
          </a:br>
          <a:endParaRPr lang="en-US" sz="4800" i="1" dirty="0" smtClean="0">
            <a:solidFill>
              <a:schemeClr val="accent2"/>
            </a:solidFill>
          </a:endParaRPr>
        </a:p>
      </dgm:t>
    </dgm:pt>
    <dgm:pt modelId="{052845CD-FC1F-4454-8580-AC61D5CB52F1}" type="parTrans" cxnId="{917FC488-627A-49EF-8CEB-DA30AE220CC4}">
      <dgm:prSet/>
      <dgm:spPr/>
      <dgm:t>
        <a:bodyPr/>
        <a:lstStyle/>
        <a:p>
          <a:endParaRPr lang="en-US"/>
        </a:p>
      </dgm:t>
    </dgm:pt>
    <dgm:pt modelId="{02FED0F5-397C-41E4-93FA-821CD33CB82E}" type="sibTrans" cxnId="{917FC488-627A-49EF-8CEB-DA30AE220CC4}">
      <dgm:prSet/>
      <dgm:spPr/>
      <dgm:t>
        <a:bodyPr/>
        <a:lstStyle/>
        <a:p>
          <a:endParaRPr lang="en-US"/>
        </a:p>
      </dgm:t>
    </dgm:pt>
    <dgm:pt modelId="{F2410CCA-7223-4F87-BD20-19729ADDFE5B}" type="pres">
      <dgm:prSet presAssocID="{1C4A5B73-11C7-4DAD-83EB-618461F66DB5}" presName="arrowDiagram" presStyleCnt="0">
        <dgm:presLayoutVars>
          <dgm:chMax val="5"/>
          <dgm:dir/>
          <dgm:resizeHandles val="exact"/>
        </dgm:presLayoutVars>
      </dgm:prSet>
      <dgm:spPr/>
      <dgm:t>
        <a:bodyPr/>
        <a:lstStyle/>
        <a:p>
          <a:endParaRPr lang="en-US"/>
        </a:p>
      </dgm:t>
    </dgm:pt>
    <dgm:pt modelId="{FE1CAC69-D684-4241-850A-81C7D1F787A1}" type="pres">
      <dgm:prSet presAssocID="{1C4A5B73-11C7-4DAD-83EB-618461F66DB5}" presName="arrow" presStyleLbl="bgShp" presStyleIdx="0" presStyleCnt="1" custScaleX="106250" custLinFactNeighborY="-4286"/>
      <dgm:spPr>
        <a:solidFill>
          <a:schemeClr val="tx2">
            <a:lumMod val="25000"/>
            <a:lumOff val="75000"/>
          </a:schemeClr>
        </a:solidFill>
      </dgm:spPr>
      <dgm:t>
        <a:bodyPr/>
        <a:lstStyle/>
        <a:p>
          <a:endParaRPr lang="en-US"/>
        </a:p>
      </dgm:t>
    </dgm:pt>
    <dgm:pt modelId="{3E474F61-779A-46B6-9382-94D7B0137B49}" type="pres">
      <dgm:prSet presAssocID="{1C4A5B73-11C7-4DAD-83EB-618461F66DB5}" presName="arrowDiagram5" presStyleCnt="0"/>
      <dgm:spPr/>
    </dgm:pt>
    <dgm:pt modelId="{4199F31B-C44A-4FEE-A462-DCD26BC8B92B}" type="pres">
      <dgm:prSet presAssocID="{FEFA8C4C-B0EF-47A7-83F1-41DAED8D1D19}" presName="bullet5a" presStyleLbl="node1" presStyleIdx="0" presStyleCnt="5" custLinFactX="-100000" custLinFactY="53261" custLinFactNeighborX="-192391" custLinFactNeighborY="100000"/>
      <dgm:spPr>
        <a:ln w="28575" cmpd="sng">
          <a:solidFill>
            <a:schemeClr val="bg1"/>
          </a:solidFill>
        </a:ln>
      </dgm:spPr>
      <dgm:t>
        <a:bodyPr/>
        <a:lstStyle/>
        <a:p>
          <a:endParaRPr lang="en-US"/>
        </a:p>
      </dgm:t>
    </dgm:pt>
    <dgm:pt modelId="{AE114822-71A1-4264-9322-A9CC3D662D94}" type="pres">
      <dgm:prSet presAssocID="{FEFA8C4C-B0EF-47A7-83F1-41DAED8D1D19}" presName="textBox5a" presStyleLbl="revTx" presStyleIdx="0" presStyleCnt="5" custScaleX="88361" custLinFactNeighborX="-38428" custLinFactNeighborY="10873">
        <dgm:presLayoutVars>
          <dgm:bulletEnabled val="1"/>
        </dgm:presLayoutVars>
      </dgm:prSet>
      <dgm:spPr/>
      <dgm:t>
        <a:bodyPr/>
        <a:lstStyle/>
        <a:p>
          <a:endParaRPr lang="en-US"/>
        </a:p>
      </dgm:t>
    </dgm:pt>
    <dgm:pt modelId="{3765F7AA-DAD5-4686-AC12-B7F5607210B5}" type="pres">
      <dgm:prSet presAssocID="{24FBD11B-2986-4A36-9C30-81F7DBCCFB74}" presName="bullet5b" presStyleLbl="node1" presStyleIdx="1" presStyleCnt="5" custLinFactX="-100000" custLinFactY="57391" custLinFactNeighborX="-159821" custLinFactNeighborY="100000"/>
      <dgm:spPr>
        <a:ln w="28575" cmpd="sng">
          <a:solidFill>
            <a:schemeClr val="bg1"/>
          </a:solidFill>
        </a:ln>
      </dgm:spPr>
      <dgm:t>
        <a:bodyPr/>
        <a:lstStyle/>
        <a:p>
          <a:endParaRPr lang="en-US"/>
        </a:p>
      </dgm:t>
    </dgm:pt>
    <dgm:pt modelId="{651DF5E1-0E16-409E-B4A3-355CC89427BE}" type="pres">
      <dgm:prSet presAssocID="{24FBD11B-2986-4A36-9C30-81F7DBCCFB74}" presName="textBox5b" presStyleLbl="revTx" presStyleIdx="1" presStyleCnt="5" custScaleX="125904" custScaleY="97749" custLinFactNeighborX="-29540" custLinFactNeighborY="-2284">
        <dgm:presLayoutVars>
          <dgm:bulletEnabled val="1"/>
        </dgm:presLayoutVars>
      </dgm:prSet>
      <dgm:spPr/>
      <dgm:t>
        <a:bodyPr/>
        <a:lstStyle/>
        <a:p>
          <a:endParaRPr lang="en-US"/>
        </a:p>
      </dgm:t>
    </dgm:pt>
    <dgm:pt modelId="{FA9B9937-1C71-4DA8-8E8B-34ED7BA27ECB}" type="pres">
      <dgm:prSet presAssocID="{91201A43-5AF2-476E-A36D-A58779008984}" presName="bullet5c" presStyleLbl="node1" presStyleIdx="2" presStyleCnt="5" custLinFactX="-56176" custLinFactNeighborX="-100000" custLinFactNeighborY="56325"/>
      <dgm:spPr>
        <a:ln w="28575" cmpd="sng">
          <a:solidFill>
            <a:schemeClr val="bg1"/>
          </a:solidFill>
        </a:ln>
      </dgm:spPr>
      <dgm:t>
        <a:bodyPr/>
        <a:lstStyle/>
        <a:p>
          <a:endParaRPr lang="en-US"/>
        </a:p>
      </dgm:t>
    </dgm:pt>
    <dgm:pt modelId="{82E44F3B-EBF2-4358-98C4-0923FB3164D6}" type="pres">
      <dgm:prSet presAssocID="{91201A43-5AF2-476E-A36D-A58779008984}" presName="textBox5c" presStyleLbl="revTx" presStyleIdx="2" presStyleCnt="5" custLinFactNeighborX="-14267" custLinFactNeighborY="-4220">
        <dgm:presLayoutVars>
          <dgm:bulletEnabled val="1"/>
        </dgm:presLayoutVars>
      </dgm:prSet>
      <dgm:spPr/>
      <dgm:t>
        <a:bodyPr/>
        <a:lstStyle/>
        <a:p>
          <a:endParaRPr lang="en-US"/>
        </a:p>
      </dgm:t>
    </dgm:pt>
    <dgm:pt modelId="{B31D94D9-6D89-46A0-9D78-154F52AE7D4D}" type="pres">
      <dgm:prSet presAssocID="{CA17F32F-40DF-432C-AF0F-C3E39F79B379}" presName="bullet5d" presStyleLbl="node1" presStyleIdx="3" presStyleCnt="5" custLinFactX="-18491" custLinFactNeighborX="-100000" custLinFactNeighborY="19758"/>
      <dgm:spPr>
        <a:ln w="28575" cmpd="sng">
          <a:solidFill>
            <a:schemeClr val="bg1"/>
          </a:solidFill>
        </a:ln>
      </dgm:spPr>
      <dgm:t>
        <a:bodyPr/>
        <a:lstStyle/>
        <a:p>
          <a:endParaRPr lang="en-US"/>
        </a:p>
      </dgm:t>
    </dgm:pt>
    <dgm:pt modelId="{F8A98003-57BB-40D6-BF90-ED5BFEF2C8A8}" type="pres">
      <dgm:prSet presAssocID="{CA17F32F-40DF-432C-AF0F-C3E39F79B379}" presName="textBox5d" presStyleLbl="revTx" presStyleIdx="3" presStyleCnt="5" custScaleX="91072" custScaleY="57357" custLinFactNeighborX="-25446" custLinFactNeighborY="-17270">
        <dgm:presLayoutVars>
          <dgm:bulletEnabled val="1"/>
        </dgm:presLayoutVars>
      </dgm:prSet>
      <dgm:spPr/>
      <dgm:t>
        <a:bodyPr/>
        <a:lstStyle/>
        <a:p>
          <a:endParaRPr lang="en-US"/>
        </a:p>
      </dgm:t>
    </dgm:pt>
    <dgm:pt modelId="{9CE1EED2-461D-42AA-9857-BE288E5D8E11}" type="pres">
      <dgm:prSet presAssocID="{AD89EAA1-528C-4984-8A45-3293BFBAC24F}" presName="bullet5e" presStyleLbl="node1" presStyleIdx="4" presStyleCnt="5" custLinFactNeighborX="-86754" custLinFactNeighborY="-633"/>
      <dgm:spPr>
        <a:ln w="28575" cmpd="sng">
          <a:solidFill>
            <a:schemeClr val="bg1"/>
          </a:solidFill>
        </a:ln>
      </dgm:spPr>
      <dgm:t>
        <a:bodyPr/>
        <a:lstStyle/>
        <a:p>
          <a:endParaRPr lang="en-US"/>
        </a:p>
      </dgm:t>
    </dgm:pt>
    <dgm:pt modelId="{5A3C96C6-38C6-477C-9301-E1FE56BC0D9B}" type="pres">
      <dgm:prSet presAssocID="{AD89EAA1-528C-4984-8A45-3293BFBAC24F}" presName="textBox5e" presStyleLbl="revTx" presStyleIdx="4" presStyleCnt="5" custLinFactNeighborX="-13839" custLinFactNeighborY="-4814">
        <dgm:presLayoutVars>
          <dgm:bulletEnabled val="1"/>
        </dgm:presLayoutVars>
      </dgm:prSet>
      <dgm:spPr/>
      <dgm:t>
        <a:bodyPr/>
        <a:lstStyle/>
        <a:p>
          <a:endParaRPr lang="en-US"/>
        </a:p>
      </dgm:t>
    </dgm:pt>
  </dgm:ptLst>
  <dgm:cxnLst>
    <dgm:cxn modelId="{85FADED9-43C1-4F9F-9B05-044550B37BCB}" type="presOf" srcId="{AD89EAA1-528C-4984-8A45-3293BFBAC24F}" destId="{5A3C96C6-38C6-477C-9301-E1FE56BC0D9B}" srcOrd="0" destOrd="0" presId="urn:microsoft.com/office/officeart/2005/8/layout/arrow2"/>
    <dgm:cxn modelId="{CD9A21C9-2898-414F-BCE7-574BE1711B8B}" type="presOf" srcId="{91201A43-5AF2-476E-A36D-A58779008984}" destId="{82E44F3B-EBF2-4358-98C4-0923FB3164D6}" srcOrd="0" destOrd="0" presId="urn:microsoft.com/office/officeart/2005/8/layout/arrow2"/>
    <dgm:cxn modelId="{E5B7E417-E713-468B-A40A-1F75743422DA}" srcId="{1C4A5B73-11C7-4DAD-83EB-618461F66DB5}" destId="{FEFA8C4C-B0EF-47A7-83F1-41DAED8D1D19}" srcOrd="0" destOrd="0" parTransId="{F3BC7329-6CA0-4EA4-9FE1-31275BC9D7CA}" sibTransId="{B64B65AA-BC29-4D4B-9372-85D9897B7971}"/>
    <dgm:cxn modelId="{455C424B-EFFC-4895-858E-5406F2CA3D94}" srcId="{1C4A5B73-11C7-4DAD-83EB-618461F66DB5}" destId="{CA17F32F-40DF-432C-AF0F-C3E39F79B379}" srcOrd="3" destOrd="0" parTransId="{D4C34994-AF68-4F20-88CB-09F35808EB4C}" sibTransId="{468A9057-D198-483B-9C9B-203C33032566}"/>
    <dgm:cxn modelId="{6306E654-0251-41C9-A287-812779720D62}" srcId="{1C4A5B73-11C7-4DAD-83EB-618461F66DB5}" destId="{24FBD11B-2986-4A36-9C30-81F7DBCCFB74}" srcOrd="1" destOrd="0" parTransId="{CCD480A3-A86A-40EA-BDEE-7142B2DB8F78}" sibTransId="{4E28DB53-BC26-4B2D-A39C-FB8B4BB21FBA}"/>
    <dgm:cxn modelId="{A8D8C7FE-B986-475D-91A4-E761F28F4774}" srcId="{1C4A5B73-11C7-4DAD-83EB-618461F66DB5}" destId="{91201A43-5AF2-476E-A36D-A58779008984}" srcOrd="2" destOrd="0" parTransId="{4AF98BD4-CB74-41AB-A0BC-8228D8EF73E2}" sibTransId="{600BB079-70E3-46B0-84FA-9B534F1BAA1D}"/>
    <dgm:cxn modelId="{899FEA31-D453-4100-9F60-3AB908D1D2F0}" type="presOf" srcId="{CA17F32F-40DF-432C-AF0F-C3E39F79B379}" destId="{F8A98003-57BB-40D6-BF90-ED5BFEF2C8A8}" srcOrd="0" destOrd="0" presId="urn:microsoft.com/office/officeart/2005/8/layout/arrow2"/>
    <dgm:cxn modelId="{D40833A1-BB55-4150-80B0-6E4A2C1BCE9B}" type="presOf" srcId="{24FBD11B-2986-4A36-9C30-81F7DBCCFB74}" destId="{651DF5E1-0E16-409E-B4A3-355CC89427BE}" srcOrd="0" destOrd="0" presId="urn:microsoft.com/office/officeart/2005/8/layout/arrow2"/>
    <dgm:cxn modelId="{917FC488-627A-49EF-8CEB-DA30AE220CC4}" srcId="{1C4A5B73-11C7-4DAD-83EB-618461F66DB5}" destId="{AD89EAA1-528C-4984-8A45-3293BFBAC24F}" srcOrd="4" destOrd="0" parTransId="{052845CD-FC1F-4454-8580-AC61D5CB52F1}" sibTransId="{02FED0F5-397C-41E4-93FA-821CD33CB82E}"/>
    <dgm:cxn modelId="{225EEBBE-A377-4049-BAA4-B7A5EF05D6EC}" type="presOf" srcId="{1C4A5B73-11C7-4DAD-83EB-618461F66DB5}" destId="{F2410CCA-7223-4F87-BD20-19729ADDFE5B}" srcOrd="0" destOrd="0" presId="urn:microsoft.com/office/officeart/2005/8/layout/arrow2"/>
    <dgm:cxn modelId="{E6BEA144-7E93-4DD9-9071-4D0756260823}" type="presOf" srcId="{FEFA8C4C-B0EF-47A7-83F1-41DAED8D1D19}" destId="{AE114822-71A1-4264-9322-A9CC3D662D94}" srcOrd="0" destOrd="0" presId="urn:microsoft.com/office/officeart/2005/8/layout/arrow2"/>
    <dgm:cxn modelId="{DB269B3E-5837-4669-A5D4-9FF98F87F803}" type="presParOf" srcId="{F2410CCA-7223-4F87-BD20-19729ADDFE5B}" destId="{FE1CAC69-D684-4241-850A-81C7D1F787A1}" srcOrd="0" destOrd="0" presId="urn:microsoft.com/office/officeart/2005/8/layout/arrow2"/>
    <dgm:cxn modelId="{A9920900-90A4-4642-9ABE-1F7DF06DDFAF}" type="presParOf" srcId="{F2410CCA-7223-4F87-BD20-19729ADDFE5B}" destId="{3E474F61-779A-46B6-9382-94D7B0137B49}" srcOrd="1" destOrd="0" presId="urn:microsoft.com/office/officeart/2005/8/layout/arrow2"/>
    <dgm:cxn modelId="{692C8656-2C9E-4FEA-A918-F929F4284BA9}" type="presParOf" srcId="{3E474F61-779A-46B6-9382-94D7B0137B49}" destId="{4199F31B-C44A-4FEE-A462-DCD26BC8B92B}" srcOrd="0" destOrd="0" presId="urn:microsoft.com/office/officeart/2005/8/layout/arrow2"/>
    <dgm:cxn modelId="{E8EF76D3-16FA-4C74-94C9-347E19626D21}" type="presParOf" srcId="{3E474F61-779A-46B6-9382-94D7B0137B49}" destId="{AE114822-71A1-4264-9322-A9CC3D662D94}" srcOrd="1" destOrd="0" presId="urn:microsoft.com/office/officeart/2005/8/layout/arrow2"/>
    <dgm:cxn modelId="{964DCAFA-F558-42F1-9315-4237E5E6125E}" type="presParOf" srcId="{3E474F61-779A-46B6-9382-94D7B0137B49}" destId="{3765F7AA-DAD5-4686-AC12-B7F5607210B5}" srcOrd="2" destOrd="0" presId="urn:microsoft.com/office/officeart/2005/8/layout/arrow2"/>
    <dgm:cxn modelId="{BCD14F6E-FC57-4C2D-A5A8-044C41A0449C}" type="presParOf" srcId="{3E474F61-779A-46B6-9382-94D7B0137B49}" destId="{651DF5E1-0E16-409E-B4A3-355CC89427BE}" srcOrd="3" destOrd="0" presId="urn:microsoft.com/office/officeart/2005/8/layout/arrow2"/>
    <dgm:cxn modelId="{579C0ED0-F8B1-4075-A2CF-8BA3572392E6}" type="presParOf" srcId="{3E474F61-779A-46B6-9382-94D7B0137B49}" destId="{FA9B9937-1C71-4DA8-8E8B-34ED7BA27ECB}" srcOrd="4" destOrd="0" presId="urn:microsoft.com/office/officeart/2005/8/layout/arrow2"/>
    <dgm:cxn modelId="{BB2AFAF0-B6DB-430F-8FE3-7DB819C1DEB6}" type="presParOf" srcId="{3E474F61-779A-46B6-9382-94D7B0137B49}" destId="{82E44F3B-EBF2-4358-98C4-0923FB3164D6}" srcOrd="5" destOrd="0" presId="urn:microsoft.com/office/officeart/2005/8/layout/arrow2"/>
    <dgm:cxn modelId="{09E6D772-7B3C-4D94-929D-EB9419D08C67}" type="presParOf" srcId="{3E474F61-779A-46B6-9382-94D7B0137B49}" destId="{B31D94D9-6D89-46A0-9D78-154F52AE7D4D}" srcOrd="6" destOrd="0" presId="urn:microsoft.com/office/officeart/2005/8/layout/arrow2"/>
    <dgm:cxn modelId="{E3B590DE-7C03-491F-BBBF-7E3EB7CC1DEC}" type="presParOf" srcId="{3E474F61-779A-46B6-9382-94D7B0137B49}" destId="{F8A98003-57BB-40D6-BF90-ED5BFEF2C8A8}" srcOrd="7" destOrd="0" presId="urn:microsoft.com/office/officeart/2005/8/layout/arrow2"/>
    <dgm:cxn modelId="{8C047E18-EA46-491E-B790-10EB497E0FE3}" type="presParOf" srcId="{3E474F61-779A-46B6-9382-94D7B0137B49}" destId="{9CE1EED2-461D-42AA-9857-BE288E5D8E11}" srcOrd="8" destOrd="0" presId="urn:microsoft.com/office/officeart/2005/8/layout/arrow2"/>
    <dgm:cxn modelId="{021C3E75-AB8E-412D-B769-E2F9DA0C500E}" type="presParOf" srcId="{3E474F61-779A-46B6-9382-94D7B0137B49}" destId="{5A3C96C6-38C6-477C-9301-E1FE56BC0D9B}"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31D51-B9E0-4530-A4D8-38B48B5E0E15}">
      <dsp:nvSpPr>
        <dsp:cNvPr id="0" name=""/>
        <dsp:cNvSpPr/>
      </dsp:nvSpPr>
      <dsp:spPr>
        <a:xfrm>
          <a:off x="931620" y="0"/>
          <a:ext cx="7127098" cy="5029199"/>
        </a:xfrm>
        <a:prstGeom prst="rightArrow">
          <a:avLst/>
        </a:prstGeom>
        <a:solidFill>
          <a:schemeClr val="tx2">
            <a:lumMod val="25000"/>
            <a:lumOff val="75000"/>
          </a:schemeClr>
        </a:solidFill>
        <a:ln>
          <a:noFill/>
        </a:ln>
        <a:effectLst/>
      </dsp:spPr>
      <dsp:style>
        <a:lnRef idx="0">
          <a:scrgbClr r="0" g="0" b="0"/>
        </a:lnRef>
        <a:fillRef idx="1">
          <a:scrgbClr r="0" g="0" b="0"/>
        </a:fillRef>
        <a:effectRef idx="0">
          <a:scrgbClr r="0" g="0" b="0"/>
        </a:effectRef>
        <a:fontRef idx="minor"/>
      </dsp:style>
    </dsp:sp>
    <dsp:sp modelId="{A788E8E2-DC09-4EC8-94E9-B46FB0294C82}">
      <dsp:nvSpPr>
        <dsp:cNvPr id="0" name=""/>
        <dsp:cNvSpPr/>
      </dsp:nvSpPr>
      <dsp:spPr>
        <a:xfrm>
          <a:off x="2865" y="1508759"/>
          <a:ext cx="1862020" cy="2011680"/>
        </a:xfrm>
        <a:prstGeom prst="roundRect">
          <a:avLst/>
        </a:prstGeom>
        <a:solidFill>
          <a:schemeClr val="accent1">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FY 2012</a:t>
          </a:r>
        </a:p>
        <a:p>
          <a:pPr lvl="0" algn="ctr" defTabSz="711200">
            <a:lnSpc>
              <a:spcPct val="90000"/>
            </a:lnSpc>
            <a:spcBef>
              <a:spcPct val="0"/>
            </a:spcBef>
            <a:spcAft>
              <a:spcPct val="35000"/>
            </a:spcAft>
          </a:pPr>
          <a:r>
            <a:rPr lang="en-US" sz="1400" kern="1200" dirty="0" smtClean="0"/>
            <a:t>PIF created by MA Legislature to provide competitive grants to campuses to make progress on BHE goals </a:t>
          </a:r>
          <a:endParaRPr lang="en-US" sz="1400" kern="1200" dirty="0"/>
        </a:p>
      </dsp:txBody>
      <dsp:txXfrm>
        <a:off x="93761" y="1599655"/>
        <a:ext cx="1680228" cy="1829888"/>
      </dsp:txXfrm>
    </dsp:sp>
    <dsp:sp modelId="{021BDCBA-85F0-43EB-AFD1-BBEB78DE4405}">
      <dsp:nvSpPr>
        <dsp:cNvPr id="0" name=""/>
        <dsp:cNvSpPr/>
      </dsp:nvSpPr>
      <dsp:spPr>
        <a:xfrm>
          <a:off x="2175222" y="1508759"/>
          <a:ext cx="1862020" cy="2011680"/>
        </a:xfrm>
        <a:prstGeom prst="roundRect">
          <a:avLst/>
        </a:prstGeom>
        <a:solidFill>
          <a:schemeClr val="accent1">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FY 2012–2016</a:t>
          </a:r>
        </a:p>
        <a:p>
          <a:pPr lvl="0" algn="ctr" defTabSz="711200">
            <a:lnSpc>
              <a:spcPct val="90000"/>
            </a:lnSpc>
            <a:spcBef>
              <a:spcPct val="0"/>
            </a:spcBef>
            <a:spcAft>
              <a:spcPct val="35000"/>
            </a:spcAft>
          </a:pPr>
          <a:r>
            <a:rPr lang="en-US" sz="1400" kern="1200" dirty="0" smtClean="0"/>
            <a:t>$22.5M available </a:t>
          </a:r>
          <a:br>
            <a:rPr lang="en-US" sz="1400" kern="1200" dirty="0" smtClean="0"/>
          </a:br>
          <a:r>
            <a:rPr lang="en-US" sz="1400" kern="1200" dirty="0" smtClean="0"/>
            <a:t>to campuses through PIF </a:t>
          </a:r>
          <a:endParaRPr lang="en-US" sz="1400" kern="1200" dirty="0"/>
        </a:p>
      </dsp:txBody>
      <dsp:txXfrm>
        <a:off x="2266118" y="1599655"/>
        <a:ext cx="1680228" cy="1829888"/>
      </dsp:txXfrm>
    </dsp:sp>
    <dsp:sp modelId="{6E3EDF82-F493-4667-819C-D2AE7BAE1C25}">
      <dsp:nvSpPr>
        <dsp:cNvPr id="0" name=""/>
        <dsp:cNvSpPr/>
      </dsp:nvSpPr>
      <dsp:spPr>
        <a:xfrm>
          <a:off x="4347579" y="1508759"/>
          <a:ext cx="1862020" cy="2011680"/>
        </a:xfrm>
        <a:prstGeom prst="roundRect">
          <a:avLst/>
        </a:prstGeom>
        <a:solidFill>
          <a:schemeClr val="accent1">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FY 2016</a:t>
          </a:r>
        </a:p>
        <a:p>
          <a:pPr lvl="0" algn="ctr" defTabSz="711200">
            <a:lnSpc>
              <a:spcPct val="90000"/>
            </a:lnSpc>
            <a:spcBef>
              <a:spcPct val="0"/>
            </a:spcBef>
            <a:spcAft>
              <a:spcPct val="35000"/>
            </a:spcAft>
          </a:pPr>
          <a:r>
            <a:rPr lang="en-US" sz="1400" kern="1200" dirty="0" smtClean="0"/>
            <a:t>UMDI PIF Evaluation </a:t>
          </a:r>
        </a:p>
      </dsp:txBody>
      <dsp:txXfrm>
        <a:off x="4438475" y="1599655"/>
        <a:ext cx="1680228" cy="1829888"/>
      </dsp:txXfrm>
    </dsp:sp>
    <dsp:sp modelId="{5E84397E-A4E8-414C-AE90-8AD031774991}">
      <dsp:nvSpPr>
        <dsp:cNvPr id="0" name=""/>
        <dsp:cNvSpPr/>
      </dsp:nvSpPr>
      <dsp:spPr>
        <a:xfrm>
          <a:off x="6522801" y="1560782"/>
          <a:ext cx="1862020" cy="2011680"/>
        </a:xfrm>
        <a:prstGeom prst="roundRect">
          <a:avLst/>
        </a:prstGeom>
        <a:solidFill>
          <a:schemeClr val="accent1">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FY 2017 </a:t>
          </a:r>
        </a:p>
        <a:p>
          <a:pPr lvl="0" algn="ctr" defTabSz="711200">
            <a:lnSpc>
              <a:spcPct val="90000"/>
            </a:lnSpc>
            <a:spcBef>
              <a:spcPct val="0"/>
            </a:spcBef>
            <a:spcAft>
              <a:spcPct val="35000"/>
            </a:spcAft>
          </a:pPr>
          <a:r>
            <a:rPr lang="en-US" sz="1400" kern="1200" dirty="0" smtClean="0"/>
            <a:t> Redesign of PIF focused on:</a:t>
          </a:r>
        </a:p>
        <a:p>
          <a:pPr lvl="0" algn="ctr" defTabSz="711200">
            <a:lnSpc>
              <a:spcPct val="90000"/>
            </a:lnSpc>
            <a:spcBef>
              <a:spcPct val="0"/>
            </a:spcBef>
            <a:spcAft>
              <a:spcPct val="35000"/>
            </a:spcAft>
          </a:pPr>
          <a:r>
            <a:rPr lang="en-US" sz="1400" kern="1200" dirty="0" smtClean="0"/>
            <a:t> 1. bringing best practices to scale </a:t>
          </a:r>
        </a:p>
        <a:p>
          <a:pPr lvl="0" algn="ctr" defTabSz="711200">
            <a:lnSpc>
              <a:spcPct val="90000"/>
            </a:lnSpc>
            <a:spcBef>
              <a:spcPct val="0"/>
            </a:spcBef>
            <a:spcAft>
              <a:spcPct val="35000"/>
            </a:spcAft>
          </a:pPr>
          <a:r>
            <a:rPr lang="en-US" sz="1400" kern="1200" dirty="0" smtClean="0"/>
            <a:t>2. rigorous evaluation  </a:t>
          </a:r>
          <a:endParaRPr lang="en-US" sz="1400" kern="1200" dirty="0"/>
        </a:p>
      </dsp:txBody>
      <dsp:txXfrm>
        <a:off x="6613697" y="1651678"/>
        <a:ext cx="1680228" cy="18298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CAC69-D684-4241-850A-81C7D1F787A1}">
      <dsp:nvSpPr>
        <dsp:cNvPr id="0" name=""/>
        <dsp:cNvSpPr/>
      </dsp:nvSpPr>
      <dsp:spPr>
        <a:xfrm>
          <a:off x="0" y="0"/>
          <a:ext cx="8527752" cy="5029199"/>
        </a:xfrm>
        <a:prstGeom prst="swooshArrow">
          <a:avLst>
            <a:gd name="adj1" fmla="val 25000"/>
            <a:gd name="adj2" fmla="val 25000"/>
          </a:avLst>
        </a:prstGeom>
        <a:solidFill>
          <a:schemeClr val="tx2">
            <a:lumMod val="25000"/>
            <a:lumOff val="75000"/>
          </a:schemeClr>
        </a:solidFill>
        <a:ln>
          <a:noFill/>
        </a:ln>
        <a:effectLst/>
      </dsp:spPr>
      <dsp:style>
        <a:lnRef idx="0">
          <a:scrgbClr r="0" g="0" b="0"/>
        </a:lnRef>
        <a:fillRef idx="1">
          <a:scrgbClr r="0" g="0" b="0"/>
        </a:fillRef>
        <a:effectRef idx="0">
          <a:scrgbClr r="0" g="0" b="0"/>
        </a:effectRef>
        <a:fontRef idx="minor"/>
      </dsp:style>
    </dsp:sp>
    <dsp:sp modelId="{4199F31B-C44A-4FEE-A462-DCD26BC8B92B}">
      <dsp:nvSpPr>
        <dsp:cNvPr id="0" name=""/>
        <dsp:cNvSpPr/>
      </dsp:nvSpPr>
      <dsp:spPr>
        <a:xfrm>
          <a:off x="609601" y="3962400"/>
          <a:ext cx="185074" cy="185074"/>
        </a:xfrm>
        <a:prstGeom prst="ellipse">
          <a:avLst/>
        </a:prstGeom>
        <a:solidFill>
          <a:schemeClr val="accent1">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AE114822-71A1-4264-9322-A9CC3D662D94}">
      <dsp:nvSpPr>
        <dsp:cNvPr id="0" name=""/>
        <dsp:cNvSpPr/>
      </dsp:nvSpPr>
      <dsp:spPr>
        <a:xfrm>
          <a:off x="679459" y="3832250"/>
          <a:ext cx="1231887" cy="1196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067" tIns="0" rIns="0" bIns="0" numCol="1" spcCol="1270" anchor="t" anchorCtr="0">
          <a:noAutofit/>
        </a:bodyPr>
        <a:lstStyle/>
        <a:p>
          <a:pPr lvl="0" algn="l" defTabSz="711200">
            <a:lnSpc>
              <a:spcPct val="90000"/>
            </a:lnSpc>
            <a:spcBef>
              <a:spcPct val="0"/>
            </a:spcBef>
            <a:spcAft>
              <a:spcPct val="35000"/>
            </a:spcAft>
          </a:pPr>
          <a:r>
            <a:rPr lang="en-US" sz="1600" kern="1200" dirty="0" smtClean="0">
              <a:solidFill>
                <a:schemeClr val="tx1"/>
              </a:solidFill>
            </a:rPr>
            <a:t>2010–2011</a:t>
          </a:r>
        </a:p>
        <a:p>
          <a:pPr lvl="0" algn="l" defTabSz="711200">
            <a:lnSpc>
              <a:spcPct val="90000"/>
            </a:lnSpc>
            <a:spcBef>
              <a:spcPct val="0"/>
            </a:spcBef>
            <a:spcAft>
              <a:spcPct val="35000"/>
            </a:spcAft>
          </a:pPr>
          <a:r>
            <a:rPr lang="en-US" sz="1200" kern="1200" dirty="0" smtClean="0">
              <a:solidFill>
                <a:schemeClr val="tx1"/>
              </a:solidFill>
              <a:sym typeface="Wingdings" panose="05000000000000000000" pitchFamily="2" charset="2"/>
            </a:rPr>
            <a:t> </a:t>
          </a:r>
          <a:r>
            <a:rPr lang="en-US" sz="1200" kern="1200" dirty="0" smtClean="0">
              <a:solidFill>
                <a:schemeClr val="tx1"/>
              </a:solidFill>
            </a:rPr>
            <a:t>ECE Degree Program Mapping Project  </a:t>
          </a:r>
        </a:p>
      </dsp:txBody>
      <dsp:txXfrm>
        <a:off x="679459" y="3832250"/>
        <a:ext cx="1231887" cy="1196949"/>
      </dsp:txXfrm>
    </dsp:sp>
    <dsp:sp modelId="{3765F7AA-DAD5-4686-AC12-B7F5607210B5}">
      <dsp:nvSpPr>
        <dsp:cNvPr id="0" name=""/>
        <dsp:cNvSpPr/>
      </dsp:nvSpPr>
      <dsp:spPr>
        <a:xfrm>
          <a:off x="1447799" y="3124200"/>
          <a:ext cx="289681" cy="289681"/>
        </a:xfrm>
        <a:prstGeom prst="ellipse">
          <a:avLst/>
        </a:prstGeom>
        <a:solidFill>
          <a:schemeClr val="accent1">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651DF5E1-0E16-409E-B4A3-355CC89427BE}">
      <dsp:nvSpPr>
        <dsp:cNvPr id="0" name=""/>
        <dsp:cNvSpPr/>
      </dsp:nvSpPr>
      <dsp:spPr>
        <a:xfrm>
          <a:off x="1905003" y="3276602"/>
          <a:ext cx="1335755" cy="1245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496" tIns="0" rIns="0" bIns="0" numCol="1" spcCol="1270" anchor="t" anchorCtr="0">
          <a:noAutofit/>
        </a:bodyPr>
        <a:lstStyle/>
        <a:p>
          <a:pPr lvl="0" algn="l" defTabSz="711200">
            <a:lnSpc>
              <a:spcPct val="90000"/>
            </a:lnSpc>
            <a:spcBef>
              <a:spcPct val="0"/>
            </a:spcBef>
            <a:spcAft>
              <a:spcPct val="35000"/>
            </a:spcAft>
          </a:pPr>
          <a:r>
            <a:rPr lang="en-US" sz="1600" kern="1200" dirty="0" smtClean="0"/>
            <a:t>2012–2013</a:t>
          </a:r>
        </a:p>
        <a:p>
          <a:pPr lvl="0" algn="l" defTabSz="711200">
            <a:lnSpc>
              <a:spcPct val="90000"/>
            </a:lnSpc>
            <a:spcBef>
              <a:spcPct val="0"/>
            </a:spcBef>
            <a:spcAft>
              <a:spcPct val="35000"/>
            </a:spcAft>
          </a:pPr>
          <a:r>
            <a:rPr lang="en-US" sz="1200" kern="1200" dirty="0" smtClean="0">
              <a:solidFill>
                <a:schemeClr val="tx1"/>
              </a:solidFill>
              <a:sym typeface="Wingdings" panose="05000000000000000000" pitchFamily="2" charset="2"/>
            </a:rPr>
            <a:t> </a:t>
          </a:r>
          <a:r>
            <a:rPr lang="en-US" sz="1200" kern="1200" dirty="0" smtClean="0"/>
            <a:t>Early Education to Higher Education Advisory Committee</a:t>
          </a:r>
        </a:p>
      </dsp:txBody>
      <dsp:txXfrm>
        <a:off x="1905003" y="3276602"/>
        <a:ext cx="1335755" cy="1245565"/>
      </dsp:txXfrm>
    </dsp:sp>
    <dsp:sp modelId="{FA9B9937-1C71-4DA8-8E8B-34ED7BA27ECB}">
      <dsp:nvSpPr>
        <dsp:cNvPr id="0" name=""/>
        <dsp:cNvSpPr/>
      </dsp:nvSpPr>
      <dsp:spPr>
        <a:xfrm>
          <a:off x="2895599" y="2133601"/>
          <a:ext cx="386242" cy="386242"/>
        </a:xfrm>
        <a:prstGeom prst="ellipse">
          <a:avLst/>
        </a:prstGeom>
        <a:solidFill>
          <a:schemeClr val="accent1">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82E44F3B-EBF2-4358-98C4-0923FB3164D6}">
      <dsp:nvSpPr>
        <dsp:cNvPr id="0" name=""/>
        <dsp:cNvSpPr/>
      </dsp:nvSpPr>
      <dsp:spPr>
        <a:xfrm>
          <a:off x="3429004" y="2209799"/>
          <a:ext cx="1696267" cy="2812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662" tIns="0" rIns="0" bIns="0" numCol="1" spcCol="1270" anchor="t" anchorCtr="0">
          <a:noAutofit/>
        </a:bodyPr>
        <a:lstStyle/>
        <a:p>
          <a:pPr marL="0" lvl="0" indent="0" algn="l" defTabSz="711200">
            <a:lnSpc>
              <a:spcPct val="90000"/>
            </a:lnSpc>
            <a:spcBef>
              <a:spcPct val="0"/>
            </a:spcBef>
            <a:spcAft>
              <a:spcPct val="35000"/>
            </a:spcAft>
          </a:pPr>
          <a:r>
            <a:rPr lang="en-US" sz="1600" kern="1200" dirty="0" smtClean="0"/>
            <a:t>2014–2015</a:t>
          </a:r>
          <a:endParaRPr lang="en-US" sz="1200" kern="1200" dirty="0" smtClean="0"/>
        </a:p>
        <a:p>
          <a:pPr lvl="0" algn="l" defTabSz="711200">
            <a:lnSpc>
              <a:spcPct val="90000"/>
            </a:lnSpc>
            <a:spcBef>
              <a:spcPct val="0"/>
            </a:spcBef>
            <a:spcAft>
              <a:spcPct val="35000"/>
            </a:spcAft>
          </a:pPr>
          <a:r>
            <a:rPr lang="en-US" sz="1200" kern="1200" dirty="0" smtClean="0">
              <a:solidFill>
                <a:schemeClr val="tx1"/>
              </a:solidFill>
              <a:sym typeface="Wingdings" panose="05000000000000000000" pitchFamily="2" charset="2"/>
            </a:rPr>
            <a:t> </a:t>
          </a:r>
          <a:r>
            <a:rPr lang="en-US" sz="1200" kern="1200" dirty="0" smtClean="0"/>
            <a:t>Birth to Grade 3 Advisory</a:t>
          </a:r>
        </a:p>
        <a:p>
          <a:pPr lvl="0" algn="l" defTabSz="711200">
            <a:lnSpc>
              <a:spcPct val="90000"/>
            </a:lnSpc>
            <a:spcBef>
              <a:spcPct val="0"/>
            </a:spcBef>
            <a:spcAft>
              <a:spcPct val="35000"/>
            </a:spcAft>
          </a:pPr>
          <a:r>
            <a:rPr lang="en-US" sz="1200" kern="1200" dirty="0" smtClean="0">
              <a:solidFill>
                <a:schemeClr val="tx1"/>
              </a:solidFill>
              <a:sym typeface="Wingdings" panose="05000000000000000000" pitchFamily="2" charset="2"/>
            </a:rPr>
            <a:t> </a:t>
          </a:r>
          <a:r>
            <a:rPr lang="en-US" sz="1200" i="1" kern="1200" dirty="0" smtClean="0"/>
            <a:t>Building the Foundations of Future Success for Children from Birth through Grade 3 </a:t>
          </a:r>
          <a:r>
            <a:rPr lang="en-US" sz="1200" kern="1200" dirty="0" smtClean="0"/>
            <a:t>endorsed by DHE, EEC, ESE Commissioners </a:t>
          </a:r>
        </a:p>
        <a:p>
          <a:pPr lvl="0" algn="l" defTabSz="711200">
            <a:lnSpc>
              <a:spcPct val="90000"/>
            </a:lnSpc>
            <a:spcBef>
              <a:spcPct val="0"/>
            </a:spcBef>
            <a:spcAft>
              <a:spcPct val="35000"/>
            </a:spcAft>
          </a:pPr>
          <a:endParaRPr lang="en-US" sz="1200" kern="1200" dirty="0" smtClean="0"/>
        </a:p>
      </dsp:txBody>
      <dsp:txXfrm>
        <a:off x="3429004" y="2209799"/>
        <a:ext cx="1696267" cy="2812391"/>
      </dsp:txXfrm>
    </dsp:sp>
    <dsp:sp modelId="{B31D94D9-6D89-46A0-9D78-154F52AE7D4D}">
      <dsp:nvSpPr>
        <dsp:cNvPr id="0" name=""/>
        <dsp:cNvSpPr/>
      </dsp:nvSpPr>
      <dsp:spPr>
        <a:xfrm>
          <a:off x="4495802" y="1447799"/>
          <a:ext cx="498896" cy="498896"/>
        </a:xfrm>
        <a:prstGeom prst="ellipse">
          <a:avLst/>
        </a:prstGeom>
        <a:solidFill>
          <a:schemeClr val="accent1">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F8A98003-57BB-40D6-BF90-ED5BFEF2C8A8}">
      <dsp:nvSpPr>
        <dsp:cNvPr id="0" name=""/>
        <dsp:cNvSpPr/>
      </dsp:nvSpPr>
      <dsp:spPr>
        <a:xfrm>
          <a:off x="5047484" y="1659635"/>
          <a:ext cx="2039119" cy="3369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4355" tIns="0" rIns="0" bIns="0" numCol="1" spcCol="1270" anchor="t" anchorCtr="0">
          <a:noAutofit/>
        </a:bodyPr>
        <a:lstStyle/>
        <a:p>
          <a:pPr lvl="0" algn="l" defTabSz="711200">
            <a:lnSpc>
              <a:spcPct val="90000"/>
            </a:lnSpc>
            <a:spcBef>
              <a:spcPct val="0"/>
            </a:spcBef>
            <a:spcAft>
              <a:spcPct val="35000"/>
            </a:spcAft>
          </a:pPr>
          <a:r>
            <a:rPr lang="en-US" sz="1600" kern="1200" dirty="0" smtClean="0"/>
            <a:t>2015–2016</a:t>
          </a:r>
          <a:endParaRPr lang="en-US" sz="1200" kern="1200" dirty="0" smtClean="0"/>
        </a:p>
        <a:p>
          <a:pPr lvl="0" algn="l" defTabSz="711200">
            <a:lnSpc>
              <a:spcPct val="90000"/>
            </a:lnSpc>
            <a:spcBef>
              <a:spcPct val="0"/>
            </a:spcBef>
            <a:spcAft>
              <a:spcPct val="35000"/>
            </a:spcAft>
          </a:pPr>
          <a:r>
            <a:rPr lang="en-US" sz="1200" kern="1200" dirty="0" smtClean="0">
              <a:solidFill>
                <a:schemeClr val="tx1"/>
              </a:solidFill>
              <a:sym typeface="Wingdings" panose="05000000000000000000" pitchFamily="2" charset="2"/>
            </a:rPr>
            <a:t> </a:t>
          </a:r>
          <a:r>
            <a:rPr lang="en-US" sz="1200" kern="1200" dirty="0" smtClean="0"/>
            <a:t>ECE Mass Transfer Pathways</a:t>
          </a:r>
        </a:p>
        <a:p>
          <a:pPr lvl="0" algn="l" defTabSz="711200">
            <a:lnSpc>
              <a:spcPct val="90000"/>
            </a:lnSpc>
            <a:spcBef>
              <a:spcPct val="0"/>
            </a:spcBef>
            <a:spcAft>
              <a:spcPct val="35000"/>
            </a:spcAft>
          </a:pPr>
          <a:r>
            <a:rPr lang="en-US" sz="1200" kern="1200" dirty="0" smtClean="0">
              <a:solidFill>
                <a:schemeClr val="tx1"/>
              </a:solidFill>
              <a:sym typeface="Wingdings" panose="05000000000000000000" pitchFamily="2" charset="2"/>
            </a:rPr>
            <a:t> </a:t>
          </a:r>
          <a:r>
            <a:rPr lang="en-US" sz="1200" kern="1200" dirty="0" smtClean="0"/>
            <a:t>Early </a:t>
          </a:r>
          <a:r>
            <a:rPr lang="en-US" sz="1200" kern="1200" dirty="0" err="1" smtClean="0"/>
            <a:t>EdU</a:t>
          </a:r>
          <a:endParaRPr lang="en-US" sz="1200" kern="1200" dirty="0" smtClean="0"/>
        </a:p>
        <a:p>
          <a:pPr lvl="0" algn="l" defTabSz="711200">
            <a:lnSpc>
              <a:spcPct val="90000"/>
            </a:lnSpc>
            <a:spcBef>
              <a:spcPct val="0"/>
            </a:spcBef>
            <a:spcAft>
              <a:spcPct val="35000"/>
            </a:spcAft>
          </a:pPr>
          <a:r>
            <a:rPr lang="en-US" sz="1200" kern="1200" dirty="0" smtClean="0">
              <a:solidFill>
                <a:schemeClr val="tx1"/>
              </a:solidFill>
              <a:sym typeface="Wingdings" panose="05000000000000000000" pitchFamily="2" charset="2"/>
            </a:rPr>
            <a:t> </a:t>
          </a:r>
          <a:r>
            <a:rPr lang="en-US" sz="1200" kern="1200" dirty="0" smtClean="0"/>
            <a:t>MA state team and MA IHE’s pilot bachelor completion program in ECE</a:t>
          </a:r>
        </a:p>
        <a:p>
          <a:pPr lvl="0" algn="l" defTabSz="711200">
            <a:lnSpc>
              <a:spcPct val="90000"/>
            </a:lnSpc>
            <a:spcBef>
              <a:spcPct val="0"/>
            </a:spcBef>
            <a:spcAft>
              <a:spcPct val="35000"/>
            </a:spcAft>
          </a:pPr>
          <a:r>
            <a:rPr lang="en-US" sz="1200" kern="1200" dirty="0" smtClean="0">
              <a:solidFill>
                <a:schemeClr val="tx1"/>
              </a:solidFill>
              <a:sym typeface="Wingdings" panose="05000000000000000000" pitchFamily="2" charset="2"/>
            </a:rPr>
            <a:t> </a:t>
          </a:r>
          <a:r>
            <a:rPr lang="en-US" sz="1200" kern="1200" dirty="0" smtClean="0">
              <a:solidFill>
                <a:schemeClr val="tx1"/>
              </a:solidFill>
            </a:rPr>
            <a:t>PIF RFP includes an </a:t>
          </a:r>
          <a:br>
            <a:rPr lang="en-US" sz="1200" kern="1200" dirty="0" smtClean="0">
              <a:solidFill>
                <a:schemeClr val="tx1"/>
              </a:solidFill>
            </a:rPr>
          </a:br>
          <a:r>
            <a:rPr lang="en-US" sz="1200" kern="1200" dirty="0" smtClean="0">
              <a:solidFill>
                <a:schemeClr val="tx1"/>
              </a:solidFill>
            </a:rPr>
            <a:t>ECE CBE</a:t>
          </a:r>
        </a:p>
      </dsp:txBody>
      <dsp:txXfrm>
        <a:off x="5047484" y="1659635"/>
        <a:ext cx="2039119" cy="3369564"/>
      </dsp:txXfrm>
    </dsp:sp>
    <dsp:sp modelId="{9CE1EED2-461D-42AA-9857-BE288E5D8E11}">
      <dsp:nvSpPr>
        <dsp:cNvPr id="0" name=""/>
        <dsp:cNvSpPr/>
      </dsp:nvSpPr>
      <dsp:spPr>
        <a:xfrm>
          <a:off x="6324602" y="914401"/>
          <a:ext cx="635690" cy="635690"/>
        </a:xfrm>
        <a:prstGeom prst="ellipse">
          <a:avLst/>
        </a:prstGeom>
        <a:solidFill>
          <a:schemeClr val="accent1">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5A3C96C6-38C6-477C-9301-E1FE56BC0D9B}">
      <dsp:nvSpPr>
        <dsp:cNvPr id="0" name=""/>
        <dsp:cNvSpPr/>
      </dsp:nvSpPr>
      <dsp:spPr>
        <a:xfrm>
          <a:off x="7010393" y="762009"/>
          <a:ext cx="1609344" cy="3701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6839" tIns="0" rIns="0" bIns="0" numCol="1" spcCol="1270" anchor="t" anchorCtr="0">
          <a:noAutofit/>
        </a:bodyPr>
        <a:lstStyle/>
        <a:p>
          <a:pPr lvl="0" algn="l" defTabSz="711200">
            <a:lnSpc>
              <a:spcPct val="90000"/>
            </a:lnSpc>
            <a:spcBef>
              <a:spcPct val="0"/>
            </a:spcBef>
            <a:spcAft>
              <a:spcPts val="600"/>
            </a:spcAft>
          </a:pPr>
          <a:r>
            <a:rPr lang="en-US" sz="1600" kern="1200" dirty="0" smtClean="0"/>
            <a:t>2016–2017</a:t>
          </a:r>
          <a:endParaRPr lang="en-US" sz="1200" kern="1200" dirty="0" smtClean="0"/>
        </a:p>
        <a:p>
          <a:pPr lvl="0" algn="l" defTabSz="711200">
            <a:lnSpc>
              <a:spcPct val="90000"/>
            </a:lnSpc>
            <a:spcBef>
              <a:spcPct val="0"/>
            </a:spcBef>
            <a:spcAft>
              <a:spcPts val="600"/>
            </a:spcAft>
          </a:pPr>
          <a:r>
            <a:rPr lang="en-US" sz="1200" kern="1200" dirty="0" smtClean="0">
              <a:solidFill>
                <a:schemeClr val="tx1"/>
              </a:solidFill>
              <a:sym typeface="Wingdings" panose="05000000000000000000" pitchFamily="2" charset="2"/>
            </a:rPr>
            <a:t> </a:t>
          </a:r>
          <a:r>
            <a:rPr lang="en-US" sz="1200" kern="1200" dirty="0" smtClean="0">
              <a:solidFill>
                <a:schemeClr val="tx1"/>
              </a:solidFill>
            </a:rPr>
            <a:t>PIF</a:t>
          </a:r>
          <a:r>
            <a:rPr lang="en-US" sz="1200" kern="1200" dirty="0" smtClean="0">
              <a:solidFill>
                <a:schemeClr val="accent1"/>
              </a:solidFill>
            </a:rPr>
            <a:t> </a:t>
          </a:r>
          <a:r>
            <a:rPr lang="en-US" sz="1200" kern="1200" dirty="0" smtClean="0">
              <a:solidFill>
                <a:schemeClr val="tx1"/>
              </a:solidFill>
            </a:rPr>
            <a:t>funded competency based pathway in Early Childhood Education: developed faculty capacity to deliver competency-based education</a:t>
          </a:r>
        </a:p>
        <a:p>
          <a:pPr lvl="0" algn="l" defTabSz="711200">
            <a:lnSpc>
              <a:spcPct val="90000"/>
            </a:lnSpc>
            <a:spcBef>
              <a:spcPct val="0"/>
            </a:spcBef>
            <a:spcAft>
              <a:spcPts val="600"/>
            </a:spcAft>
          </a:pPr>
          <a:r>
            <a:rPr lang="en-US" sz="1200" kern="1200" dirty="0" smtClean="0">
              <a:solidFill>
                <a:schemeClr val="tx1"/>
              </a:solidFill>
              <a:sym typeface="Wingdings" panose="05000000000000000000" pitchFamily="2" charset="2"/>
            </a:rPr>
            <a:t/>
          </a:r>
          <a:br>
            <a:rPr lang="en-US" sz="1200" kern="1200" dirty="0" smtClean="0">
              <a:solidFill>
                <a:schemeClr val="tx1"/>
              </a:solidFill>
              <a:sym typeface="Wingdings" panose="05000000000000000000" pitchFamily="2" charset="2"/>
            </a:rPr>
          </a:br>
          <a:r>
            <a:rPr lang="en-US" sz="1200" kern="1200" dirty="0" smtClean="0">
              <a:solidFill>
                <a:schemeClr val="tx1"/>
              </a:solidFill>
              <a:sym typeface="Wingdings" panose="05000000000000000000" pitchFamily="2" charset="2"/>
            </a:rPr>
            <a:t> </a:t>
          </a:r>
          <a:r>
            <a:rPr lang="en-US" sz="1200" kern="1200" dirty="0" smtClean="0">
              <a:solidFill>
                <a:schemeClr val="tx1"/>
              </a:solidFill>
            </a:rPr>
            <a:t>FY18 PIF RFP: Seven community colleges will use a collaborative approach to scale the NECC/MCC model and to develop statewide digital CHE pathways for early educators </a:t>
          </a:r>
        </a:p>
        <a:p>
          <a:pPr lvl="0" algn="l" defTabSz="711200">
            <a:lnSpc>
              <a:spcPct val="90000"/>
            </a:lnSpc>
            <a:spcBef>
              <a:spcPct val="0"/>
            </a:spcBef>
            <a:spcAft>
              <a:spcPts val="600"/>
            </a:spcAft>
          </a:pPr>
          <a:endParaRPr lang="en-US" sz="1200" kern="1200" dirty="0" smtClean="0">
            <a:solidFill>
              <a:schemeClr val="tx1"/>
            </a:solidFill>
          </a:endParaRPr>
        </a:p>
        <a:p>
          <a:pPr lvl="0" algn="l" defTabSz="711200">
            <a:lnSpc>
              <a:spcPct val="90000"/>
            </a:lnSpc>
            <a:spcBef>
              <a:spcPct val="0"/>
            </a:spcBef>
            <a:spcAft>
              <a:spcPts val="600"/>
            </a:spcAft>
          </a:pPr>
          <a:r>
            <a:rPr lang="en-US" sz="1200" kern="1200" dirty="0" smtClean="0">
              <a:solidFill>
                <a:schemeClr val="tx1"/>
              </a:solidFill>
            </a:rPr>
            <a:t/>
          </a:r>
          <a:br>
            <a:rPr lang="en-US" sz="1200" kern="1200" dirty="0" smtClean="0">
              <a:solidFill>
                <a:schemeClr val="tx1"/>
              </a:solidFill>
            </a:rPr>
          </a:br>
          <a:r>
            <a:rPr lang="en-US" sz="800" kern="1200" dirty="0" smtClean="0"/>
            <a:t/>
          </a:r>
          <a:br>
            <a:rPr lang="en-US" sz="800" kern="1200" dirty="0" smtClean="0"/>
          </a:br>
          <a:endParaRPr lang="en-US" sz="800" i="1" kern="1200" dirty="0" smtClean="0">
            <a:solidFill>
              <a:schemeClr val="accent2"/>
            </a:solidFill>
          </a:endParaRPr>
        </a:p>
      </dsp:txBody>
      <dsp:txXfrm>
        <a:off x="7010393" y="762009"/>
        <a:ext cx="1609344" cy="37014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B863C-E99B-4AFF-9D1D-3A3B8B198D4F}">
      <dsp:nvSpPr>
        <dsp:cNvPr id="0" name=""/>
        <dsp:cNvSpPr/>
      </dsp:nvSpPr>
      <dsp:spPr>
        <a:xfrm>
          <a:off x="1380282" y="373199"/>
          <a:ext cx="1399114" cy="933209"/>
        </a:xfrm>
        <a:prstGeom prst="rect">
          <a:avLst/>
        </a:prstGeom>
        <a:solidFill>
          <a:schemeClr val="tx2">
            <a:lumMod val="25000"/>
            <a:lumOff val="75000"/>
            <a:alpha val="90000"/>
          </a:schemeClr>
        </a:solidFill>
        <a:ln w="48000" cap="flat" cmpd="thickThin"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88950">
            <a:lnSpc>
              <a:spcPct val="90000"/>
            </a:lnSpc>
            <a:spcBef>
              <a:spcPct val="0"/>
            </a:spcBef>
            <a:spcAft>
              <a:spcPct val="35000"/>
            </a:spcAft>
          </a:pPr>
          <a:r>
            <a:rPr lang="en-US" sz="1100" b="1" i="0" kern="1200" dirty="0" smtClean="0"/>
            <a:t>Retention</a:t>
          </a:r>
        </a:p>
        <a:p>
          <a:pPr lvl="0" algn="l" defTabSz="488950">
            <a:lnSpc>
              <a:spcPct val="90000"/>
            </a:lnSpc>
            <a:spcBef>
              <a:spcPct val="0"/>
            </a:spcBef>
            <a:spcAft>
              <a:spcPct val="35000"/>
            </a:spcAft>
          </a:pPr>
          <a:r>
            <a:rPr lang="en-US" sz="1100" kern="1200" dirty="0" smtClean="0"/>
            <a:t>59% for FYE</a:t>
          </a:r>
        </a:p>
        <a:p>
          <a:pPr lvl="0" algn="l" defTabSz="488950">
            <a:lnSpc>
              <a:spcPct val="90000"/>
            </a:lnSpc>
            <a:spcBef>
              <a:spcPct val="0"/>
            </a:spcBef>
            <a:spcAft>
              <a:spcPct val="35000"/>
            </a:spcAft>
          </a:pPr>
          <a:r>
            <a:rPr lang="en-US" sz="1100" kern="1200" dirty="0" smtClean="0"/>
            <a:t>47% for all students</a:t>
          </a:r>
          <a:endParaRPr lang="en-US" sz="1100" kern="1200" dirty="0"/>
        </a:p>
      </dsp:txBody>
      <dsp:txXfrm>
        <a:off x="1604140" y="373199"/>
        <a:ext cx="1175256" cy="933209"/>
      </dsp:txXfrm>
    </dsp:sp>
    <dsp:sp modelId="{EE89FBE4-6D83-4080-B6A6-9C6839018406}">
      <dsp:nvSpPr>
        <dsp:cNvPr id="0" name=""/>
        <dsp:cNvSpPr/>
      </dsp:nvSpPr>
      <dsp:spPr>
        <a:xfrm>
          <a:off x="634087" y="102"/>
          <a:ext cx="932743" cy="932743"/>
        </a:xfrm>
        <a:prstGeom prst="ellipse">
          <a:avLst/>
        </a:prstGeom>
        <a:solidFill>
          <a:srgbClr val="B30838"/>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1" u="sng" kern="1200" dirty="0" smtClean="0"/>
            <a:t>CCCC</a:t>
          </a:r>
        </a:p>
        <a:p>
          <a:pPr lvl="0" algn="ctr" defTabSz="533400">
            <a:lnSpc>
              <a:spcPct val="90000"/>
            </a:lnSpc>
            <a:spcBef>
              <a:spcPct val="0"/>
            </a:spcBef>
            <a:spcAft>
              <a:spcPct val="35000"/>
            </a:spcAft>
          </a:pPr>
          <a:r>
            <a:rPr lang="en-US" sz="1000" kern="1200" dirty="0" smtClean="0"/>
            <a:t>First Year Experience  </a:t>
          </a:r>
          <a:endParaRPr lang="en-US" sz="1000" kern="1200" dirty="0"/>
        </a:p>
      </dsp:txBody>
      <dsp:txXfrm>
        <a:off x="770684" y="136699"/>
        <a:ext cx="659549" cy="659549"/>
      </dsp:txXfrm>
    </dsp:sp>
    <dsp:sp modelId="{500714F7-F313-4630-ADCC-5081F24A95E6}">
      <dsp:nvSpPr>
        <dsp:cNvPr id="0" name=""/>
        <dsp:cNvSpPr/>
      </dsp:nvSpPr>
      <dsp:spPr>
        <a:xfrm>
          <a:off x="3712139" y="373199"/>
          <a:ext cx="1399114" cy="933209"/>
        </a:xfrm>
        <a:prstGeom prst="rect">
          <a:avLst/>
        </a:prstGeom>
        <a:solidFill>
          <a:schemeClr val="tx2">
            <a:lumMod val="25000"/>
            <a:lumOff val="75000"/>
            <a:alpha val="90000"/>
          </a:schemeClr>
        </a:solidFill>
        <a:ln w="48000" cap="flat" cmpd="thickThin"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88950">
            <a:lnSpc>
              <a:spcPct val="90000"/>
            </a:lnSpc>
            <a:spcBef>
              <a:spcPct val="0"/>
            </a:spcBef>
            <a:spcAft>
              <a:spcPct val="35000"/>
            </a:spcAft>
          </a:pPr>
          <a:r>
            <a:rPr lang="en-US" sz="1100" b="1" i="0" kern="1200" dirty="0" smtClean="0"/>
            <a:t>Persistence</a:t>
          </a:r>
        </a:p>
        <a:p>
          <a:pPr lvl="0" algn="l" defTabSz="488950">
            <a:lnSpc>
              <a:spcPct val="90000"/>
            </a:lnSpc>
            <a:spcBef>
              <a:spcPct val="0"/>
            </a:spcBef>
            <a:spcAft>
              <a:spcPct val="35000"/>
            </a:spcAft>
          </a:pPr>
          <a:r>
            <a:rPr lang="en-US" sz="1100" kern="1200" dirty="0" smtClean="0"/>
            <a:t>88% for GPS</a:t>
          </a:r>
        </a:p>
        <a:p>
          <a:pPr lvl="0" algn="l" defTabSz="488950">
            <a:lnSpc>
              <a:spcPct val="90000"/>
            </a:lnSpc>
            <a:spcBef>
              <a:spcPct val="0"/>
            </a:spcBef>
            <a:spcAft>
              <a:spcPct val="35000"/>
            </a:spcAft>
          </a:pPr>
          <a:r>
            <a:rPr lang="en-US" sz="1100" kern="1200" dirty="0" smtClean="0"/>
            <a:t>70% for all students</a:t>
          </a:r>
          <a:endParaRPr lang="en-US" sz="1100" kern="1200" dirty="0"/>
        </a:p>
      </dsp:txBody>
      <dsp:txXfrm>
        <a:off x="3935998" y="373199"/>
        <a:ext cx="1175256" cy="933209"/>
      </dsp:txXfrm>
    </dsp:sp>
    <dsp:sp modelId="{06DF2CC6-89CC-4048-AAB6-29CCA576941A}">
      <dsp:nvSpPr>
        <dsp:cNvPr id="0" name=""/>
        <dsp:cNvSpPr/>
      </dsp:nvSpPr>
      <dsp:spPr>
        <a:xfrm>
          <a:off x="2965945" y="102"/>
          <a:ext cx="932743" cy="932743"/>
        </a:xfrm>
        <a:prstGeom prst="ellipse">
          <a:avLst/>
        </a:prstGeom>
        <a:solidFill>
          <a:srgbClr val="B30838"/>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ts val="600"/>
            </a:spcAft>
          </a:pPr>
          <a:r>
            <a:rPr lang="en-US" sz="1200" b="1" u="sng" kern="1200" dirty="0" smtClean="0"/>
            <a:t>Bristol</a:t>
          </a:r>
        </a:p>
        <a:p>
          <a:pPr lvl="0" algn="ctr" defTabSz="533400">
            <a:lnSpc>
              <a:spcPct val="90000"/>
            </a:lnSpc>
            <a:spcBef>
              <a:spcPct val="0"/>
            </a:spcBef>
            <a:spcAft>
              <a:spcPts val="1200"/>
            </a:spcAft>
          </a:pPr>
          <a:r>
            <a:rPr lang="en-US" sz="1000" kern="1200" dirty="0" smtClean="0"/>
            <a:t>Guided Pathways to Success</a:t>
          </a:r>
          <a:endParaRPr lang="en-US" sz="1000" kern="1200" dirty="0"/>
        </a:p>
      </dsp:txBody>
      <dsp:txXfrm>
        <a:off x="3102542" y="136699"/>
        <a:ext cx="659549" cy="659549"/>
      </dsp:txXfrm>
    </dsp:sp>
    <dsp:sp modelId="{35839928-D307-4345-9C84-A3F93BBF004D}">
      <dsp:nvSpPr>
        <dsp:cNvPr id="0" name=""/>
        <dsp:cNvSpPr/>
      </dsp:nvSpPr>
      <dsp:spPr>
        <a:xfrm>
          <a:off x="6043997" y="373199"/>
          <a:ext cx="1399114" cy="933209"/>
        </a:xfrm>
        <a:prstGeom prst="rect">
          <a:avLst/>
        </a:prstGeom>
        <a:solidFill>
          <a:schemeClr val="tx2">
            <a:lumMod val="25000"/>
            <a:lumOff val="75000"/>
            <a:alpha val="90000"/>
          </a:schemeClr>
        </a:solidFill>
        <a:ln w="48000" cap="flat" cmpd="thickThin"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88950">
            <a:lnSpc>
              <a:spcPct val="90000"/>
            </a:lnSpc>
            <a:spcBef>
              <a:spcPct val="0"/>
            </a:spcBef>
            <a:spcAft>
              <a:spcPct val="35000"/>
            </a:spcAft>
          </a:pPr>
          <a:r>
            <a:rPr lang="en-US" sz="1100" b="1" i="0" kern="1200" dirty="0" smtClean="0"/>
            <a:t>Retention</a:t>
          </a:r>
        </a:p>
        <a:p>
          <a:pPr lvl="0" algn="l" defTabSz="488950">
            <a:lnSpc>
              <a:spcPct val="90000"/>
            </a:lnSpc>
            <a:spcBef>
              <a:spcPct val="0"/>
            </a:spcBef>
            <a:spcAft>
              <a:spcPct val="35000"/>
            </a:spcAft>
          </a:pPr>
          <a:r>
            <a:rPr lang="en-US" sz="1100" kern="1200" dirty="0" smtClean="0"/>
            <a:t>57% in AY13</a:t>
          </a:r>
        </a:p>
        <a:p>
          <a:pPr lvl="0" algn="l" defTabSz="488950">
            <a:lnSpc>
              <a:spcPct val="90000"/>
            </a:lnSpc>
            <a:spcBef>
              <a:spcPct val="0"/>
            </a:spcBef>
            <a:spcAft>
              <a:spcPct val="35000"/>
            </a:spcAft>
          </a:pPr>
          <a:r>
            <a:rPr lang="en-US" sz="1100" kern="1200" dirty="0" smtClean="0"/>
            <a:t>61% in AY14</a:t>
          </a:r>
          <a:endParaRPr lang="en-US" sz="1100" kern="1200" dirty="0"/>
        </a:p>
      </dsp:txBody>
      <dsp:txXfrm>
        <a:off x="6267855" y="373199"/>
        <a:ext cx="1175256" cy="933209"/>
      </dsp:txXfrm>
    </dsp:sp>
    <dsp:sp modelId="{7BE54C76-765D-4C48-9621-2E466EFD73C3}">
      <dsp:nvSpPr>
        <dsp:cNvPr id="0" name=""/>
        <dsp:cNvSpPr/>
      </dsp:nvSpPr>
      <dsp:spPr>
        <a:xfrm>
          <a:off x="5297803" y="102"/>
          <a:ext cx="932743" cy="932743"/>
        </a:xfrm>
        <a:prstGeom prst="ellipse">
          <a:avLst/>
        </a:prstGeom>
        <a:solidFill>
          <a:srgbClr val="B30838"/>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ts val="600"/>
            </a:spcAft>
          </a:pPr>
          <a:r>
            <a:rPr lang="en-US" sz="1050" b="1" u="sng" kern="1200" dirty="0" smtClean="0"/>
            <a:t>Massasoit</a:t>
          </a:r>
          <a:r>
            <a:rPr lang="en-US" sz="1050" kern="1200" dirty="0" smtClean="0"/>
            <a:t> </a:t>
          </a:r>
        </a:p>
        <a:p>
          <a:pPr lvl="0" algn="ctr" defTabSz="466725">
            <a:lnSpc>
              <a:spcPct val="90000"/>
            </a:lnSpc>
            <a:spcBef>
              <a:spcPct val="0"/>
            </a:spcBef>
            <a:spcAft>
              <a:spcPts val="600"/>
            </a:spcAft>
          </a:pPr>
          <a:r>
            <a:rPr lang="en-US" sz="1000" kern="1200" dirty="0" smtClean="0"/>
            <a:t>Degree Auditing</a:t>
          </a:r>
          <a:endParaRPr lang="en-US" sz="1000" kern="1200" dirty="0"/>
        </a:p>
      </dsp:txBody>
      <dsp:txXfrm>
        <a:off x="5434400" y="136699"/>
        <a:ext cx="659549" cy="6595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B863C-E99B-4AFF-9D1D-3A3B8B198D4F}">
      <dsp:nvSpPr>
        <dsp:cNvPr id="0" name=""/>
        <dsp:cNvSpPr/>
      </dsp:nvSpPr>
      <dsp:spPr>
        <a:xfrm>
          <a:off x="1380282" y="373199"/>
          <a:ext cx="1399114" cy="933209"/>
        </a:xfrm>
        <a:prstGeom prst="rect">
          <a:avLst/>
        </a:prstGeom>
        <a:solidFill>
          <a:schemeClr val="tx2">
            <a:lumMod val="25000"/>
            <a:lumOff val="75000"/>
          </a:schemeClr>
        </a:solidFill>
        <a:ln w="48000" cap="flat" cmpd="thickThin"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88950">
            <a:lnSpc>
              <a:spcPct val="90000"/>
            </a:lnSpc>
            <a:spcBef>
              <a:spcPct val="0"/>
            </a:spcBef>
            <a:spcAft>
              <a:spcPct val="35000"/>
            </a:spcAft>
          </a:pPr>
          <a:r>
            <a:rPr lang="en-US" sz="1100" b="1" i="0" kern="1200" dirty="0" smtClean="0"/>
            <a:t>1-year course completion rate </a:t>
          </a:r>
        </a:p>
        <a:p>
          <a:pPr lvl="0" algn="l" defTabSz="488950">
            <a:lnSpc>
              <a:spcPct val="90000"/>
            </a:lnSpc>
            <a:spcBef>
              <a:spcPct val="0"/>
            </a:spcBef>
            <a:spcAft>
              <a:spcPct val="35000"/>
            </a:spcAft>
          </a:pPr>
          <a:r>
            <a:rPr lang="en-US" sz="1100" kern="1200" dirty="0" smtClean="0"/>
            <a:t>43% in 2011 </a:t>
          </a:r>
        </a:p>
        <a:p>
          <a:pPr lvl="0" algn="l" defTabSz="488950">
            <a:lnSpc>
              <a:spcPct val="90000"/>
            </a:lnSpc>
            <a:spcBef>
              <a:spcPct val="0"/>
            </a:spcBef>
            <a:spcAft>
              <a:spcPct val="35000"/>
            </a:spcAft>
          </a:pPr>
          <a:r>
            <a:rPr lang="en-US" sz="1100" kern="1200" dirty="0" smtClean="0"/>
            <a:t>62% in 2014</a:t>
          </a:r>
          <a:endParaRPr lang="en-US" sz="1100" kern="1200" dirty="0"/>
        </a:p>
      </dsp:txBody>
      <dsp:txXfrm>
        <a:off x="1604140" y="373199"/>
        <a:ext cx="1175256" cy="933209"/>
      </dsp:txXfrm>
    </dsp:sp>
    <dsp:sp modelId="{EE89FBE4-6D83-4080-B6A6-9C6839018406}">
      <dsp:nvSpPr>
        <dsp:cNvPr id="0" name=""/>
        <dsp:cNvSpPr/>
      </dsp:nvSpPr>
      <dsp:spPr>
        <a:xfrm>
          <a:off x="634087" y="102"/>
          <a:ext cx="932743" cy="932743"/>
        </a:xfrm>
        <a:prstGeom prst="ellipse">
          <a:avLst/>
        </a:prstGeom>
        <a:solidFill>
          <a:srgbClr val="B30838"/>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n-US" sz="1050" b="1" u="sng" kern="1200" dirty="0" smtClean="0"/>
            <a:t>Fitchburg </a:t>
          </a:r>
        </a:p>
        <a:p>
          <a:pPr lvl="0" algn="ctr" defTabSz="466725">
            <a:lnSpc>
              <a:spcPct val="90000"/>
            </a:lnSpc>
            <a:spcBef>
              <a:spcPct val="0"/>
            </a:spcBef>
            <a:spcAft>
              <a:spcPct val="35000"/>
            </a:spcAft>
          </a:pPr>
          <a:r>
            <a:rPr lang="en-US" sz="900" kern="1200" dirty="0" smtClean="0"/>
            <a:t>Math Progress Requirement</a:t>
          </a:r>
          <a:endParaRPr lang="en-US" sz="900" kern="1200" dirty="0"/>
        </a:p>
      </dsp:txBody>
      <dsp:txXfrm>
        <a:off x="770684" y="136699"/>
        <a:ext cx="659549" cy="659549"/>
      </dsp:txXfrm>
    </dsp:sp>
    <dsp:sp modelId="{500714F7-F313-4630-ADCC-5081F24A95E6}">
      <dsp:nvSpPr>
        <dsp:cNvPr id="0" name=""/>
        <dsp:cNvSpPr/>
      </dsp:nvSpPr>
      <dsp:spPr>
        <a:xfrm>
          <a:off x="3712139" y="373199"/>
          <a:ext cx="1399114" cy="933209"/>
        </a:xfrm>
        <a:prstGeom prst="rect">
          <a:avLst/>
        </a:prstGeom>
        <a:solidFill>
          <a:schemeClr val="tx2">
            <a:lumMod val="25000"/>
            <a:lumOff val="75000"/>
          </a:schemeClr>
        </a:solidFill>
        <a:ln w="48000" cap="flat" cmpd="thickThin"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88950">
            <a:lnSpc>
              <a:spcPct val="90000"/>
            </a:lnSpc>
            <a:spcBef>
              <a:spcPct val="0"/>
            </a:spcBef>
            <a:spcAft>
              <a:spcPct val="35000"/>
            </a:spcAft>
          </a:pPr>
          <a:r>
            <a:rPr lang="en-US" sz="1100" b="1" i="0" kern="1200" dirty="0" smtClean="0"/>
            <a:t>Students with 30 credits by sophomore year</a:t>
          </a:r>
        </a:p>
        <a:p>
          <a:pPr lvl="0" algn="l" defTabSz="488950">
            <a:lnSpc>
              <a:spcPct val="90000"/>
            </a:lnSpc>
            <a:spcBef>
              <a:spcPct val="0"/>
            </a:spcBef>
            <a:spcAft>
              <a:spcPct val="35000"/>
            </a:spcAft>
          </a:pPr>
          <a:r>
            <a:rPr lang="en-US" sz="1100" kern="1200" dirty="0" smtClean="0"/>
            <a:t>34% for fall 2010</a:t>
          </a:r>
        </a:p>
        <a:p>
          <a:pPr lvl="0" algn="l" defTabSz="488950">
            <a:lnSpc>
              <a:spcPct val="90000"/>
            </a:lnSpc>
            <a:spcBef>
              <a:spcPct val="0"/>
            </a:spcBef>
            <a:spcAft>
              <a:spcPct val="35000"/>
            </a:spcAft>
          </a:pPr>
          <a:r>
            <a:rPr lang="en-US" sz="1100" kern="1200" dirty="0" smtClean="0"/>
            <a:t>64% for fall 2013</a:t>
          </a:r>
          <a:endParaRPr lang="en-US" sz="1100" kern="1200" dirty="0"/>
        </a:p>
      </dsp:txBody>
      <dsp:txXfrm>
        <a:off x="3935998" y="373199"/>
        <a:ext cx="1175256" cy="933209"/>
      </dsp:txXfrm>
    </dsp:sp>
    <dsp:sp modelId="{06DF2CC6-89CC-4048-AAB6-29CCA576941A}">
      <dsp:nvSpPr>
        <dsp:cNvPr id="0" name=""/>
        <dsp:cNvSpPr/>
      </dsp:nvSpPr>
      <dsp:spPr>
        <a:xfrm>
          <a:off x="2965945" y="102"/>
          <a:ext cx="932743" cy="932743"/>
        </a:xfrm>
        <a:prstGeom prst="ellipse">
          <a:avLst/>
        </a:prstGeom>
        <a:solidFill>
          <a:srgbClr val="B30838"/>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1" u="sng" kern="1200" dirty="0" smtClean="0"/>
            <a:t>MCLA</a:t>
          </a:r>
          <a:endParaRPr lang="en-US" sz="1200" kern="1200" dirty="0" smtClean="0"/>
        </a:p>
        <a:p>
          <a:pPr lvl="0" algn="ctr" defTabSz="533400">
            <a:lnSpc>
              <a:spcPct val="90000"/>
            </a:lnSpc>
            <a:spcBef>
              <a:spcPct val="0"/>
            </a:spcBef>
            <a:spcAft>
              <a:spcPct val="35000"/>
            </a:spcAft>
          </a:pPr>
          <a:r>
            <a:rPr lang="en-US" sz="1000" kern="1200" dirty="0" smtClean="0"/>
            <a:t>30 in 3</a:t>
          </a:r>
          <a:endParaRPr lang="en-US" sz="1000" kern="1200" dirty="0"/>
        </a:p>
      </dsp:txBody>
      <dsp:txXfrm>
        <a:off x="3102542" y="136699"/>
        <a:ext cx="659549" cy="659549"/>
      </dsp:txXfrm>
    </dsp:sp>
    <dsp:sp modelId="{35839928-D307-4345-9C84-A3F93BBF004D}">
      <dsp:nvSpPr>
        <dsp:cNvPr id="0" name=""/>
        <dsp:cNvSpPr/>
      </dsp:nvSpPr>
      <dsp:spPr>
        <a:xfrm>
          <a:off x="6043997" y="373199"/>
          <a:ext cx="1399114" cy="933209"/>
        </a:xfrm>
        <a:prstGeom prst="rect">
          <a:avLst/>
        </a:prstGeom>
        <a:solidFill>
          <a:schemeClr val="tx2">
            <a:lumMod val="25000"/>
            <a:lumOff val="75000"/>
          </a:schemeClr>
        </a:solidFill>
        <a:ln w="48000" cap="flat" cmpd="thickThin"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88950">
            <a:lnSpc>
              <a:spcPct val="90000"/>
            </a:lnSpc>
            <a:spcBef>
              <a:spcPct val="0"/>
            </a:spcBef>
            <a:spcAft>
              <a:spcPct val="35000"/>
            </a:spcAft>
          </a:pPr>
          <a:r>
            <a:rPr lang="en-US" sz="1100" b="1" i="0" kern="1200" dirty="0" smtClean="0"/>
            <a:t>Placement in college-level courses</a:t>
          </a:r>
        </a:p>
        <a:p>
          <a:pPr lvl="0" algn="l" defTabSz="488950">
            <a:lnSpc>
              <a:spcPct val="90000"/>
            </a:lnSpc>
            <a:spcBef>
              <a:spcPct val="0"/>
            </a:spcBef>
            <a:spcAft>
              <a:spcPct val="35000"/>
            </a:spcAft>
          </a:pPr>
          <a:r>
            <a:rPr lang="en-US" sz="1100" kern="1200" dirty="0" smtClean="0"/>
            <a:t>14% increase from 2009–2014</a:t>
          </a:r>
          <a:endParaRPr lang="en-US" sz="1100" kern="1200" dirty="0"/>
        </a:p>
      </dsp:txBody>
      <dsp:txXfrm>
        <a:off x="6267855" y="373199"/>
        <a:ext cx="1175256" cy="933209"/>
      </dsp:txXfrm>
    </dsp:sp>
    <dsp:sp modelId="{7BE54C76-765D-4C48-9621-2E466EFD73C3}">
      <dsp:nvSpPr>
        <dsp:cNvPr id="0" name=""/>
        <dsp:cNvSpPr/>
      </dsp:nvSpPr>
      <dsp:spPr>
        <a:xfrm>
          <a:off x="5297803" y="102"/>
          <a:ext cx="932743" cy="932743"/>
        </a:xfrm>
        <a:prstGeom prst="ellipse">
          <a:avLst/>
        </a:prstGeom>
        <a:solidFill>
          <a:srgbClr val="B30838"/>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1" u="sng" kern="1200" dirty="0" smtClean="0"/>
            <a:t>MWCC</a:t>
          </a:r>
        </a:p>
        <a:p>
          <a:pPr lvl="0" algn="ctr" defTabSz="533400">
            <a:lnSpc>
              <a:spcPct val="90000"/>
            </a:lnSpc>
            <a:spcBef>
              <a:spcPct val="0"/>
            </a:spcBef>
            <a:spcAft>
              <a:spcPct val="35000"/>
            </a:spcAft>
          </a:pPr>
          <a:r>
            <a:rPr lang="en-US" sz="1000" kern="1200" dirty="0" smtClean="0"/>
            <a:t>Get Started</a:t>
          </a:r>
          <a:endParaRPr lang="en-US" sz="1000" kern="1200" dirty="0"/>
        </a:p>
      </dsp:txBody>
      <dsp:txXfrm>
        <a:off x="5434400" y="136699"/>
        <a:ext cx="659549" cy="659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B863C-E99B-4AFF-9D1D-3A3B8B198D4F}">
      <dsp:nvSpPr>
        <dsp:cNvPr id="0" name=""/>
        <dsp:cNvSpPr/>
      </dsp:nvSpPr>
      <dsp:spPr>
        <a:xfrm>
          <a:off x="1380282" y="373199"/>
          <a:ext cx="1399114" cy="933209"/>
        </a:xfrm>
        <a:prstGeom prst="rect">
          <a:avLst/>
        </a:prstGeom>
        <a:solidFill>
          <a:schemeClr val="tx2">
            <a:lumMod val="25000"/>
            <a:lumOff val="75000"/>
          </a:schemeClr>
        </a:solidFill>
        <a:ln w="48000" cap="flat" cmpd="thickThin"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88950">
            <a:lnSpc>
              <a:spcPct val="90000"/>
            </a:lnSpc>
            <a:spcBef>
              <a:spcPct val="0"/>
            </a:spcBef>
            <a:spcAft>
              <a:spcPct val="35000"/>
            </a:spcAft>
          </a:pPr>
          <a:r>
            <a:rPr lang="en-US" sz="1100" b="1" i="0" kern="1200" dirty="0" smtClean="0"/>
            <a:t>Persistence </a:t>
          </a:r>
        </a:p>
        <a:p>
          <a:pPr lvl="0" algn="l" defTabSz="488950">
            <a:lnSpc>
              <a:spcPct val="90000"/>
            </a:lnSpc>
            <a:spcBef>
              <a:spcPct val="0"/>
            </a:spcBef>
            <a:spcAft>
              <a:spcPct val="35000"/>
            </a:spcAft>
          </a:pPr>
          <a:r>
            <a:rPr lang="en-US" sz="1100" kern="1200" dirty="0" smtClean="0"/>
            <a:t>83% vs 53% of all first-time full-time students</a:t>
          </a:r>
          <a:endParaRPr lang="en-US" sz="1100" kern="1200" dirty="0"/>
        </a:p>
      </dsp:txBody>
      <dsp:txXfrm>
        <a:off x="1604140" y="373199"/>
        <a:ext cx="1175256" cy="933209"/>
      </dsp:txXfrm>
    </dsp:sp>
    <dsp:sp modelId="{EE89FBE4-6D83-4080-B6A6-9C6839018406}">
      <dsp:nvSpPr>
        <dsp:cNvPr id="0" name=""/>
        <dsp:cNvSpPr/>
      </dsp:nvSpPr>
      <dsp:spPr>
        <a:xfrm>
          <a:off x="634087" y="102"/>
          <a:ext cx="932743" cy="932743"/>
        </a:xfrm>
        <a:prstGeom prst="ellipse">
          <a:avLst/>
        </a:prstGeom>
        <a:solidFill>
          <a:srgbClr val="B30838"/>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n-US" sz="1050" b="1" u="sng" kern="1200" dirty="0" smtClean="0"/>
            <a:t>Massasoit </a:t>
          </a:r>
        </a:p>
        <a:p>
          <a:pPr lvl="0" algn="ctr" defTabSz="466725">
            <a:lnSpc>
              <a:spcPct val="90000"/>
            </a:lnSpc>
            <a:spcBef>
              <a:spcPct val="0"/>
            </a:spcBef>
            <a:spcAft>
              <a:spcPct val="35000"/>
            </a:spcAft>
          </a:pPr>
          <a:r>
            <a:rPr lang="en-US" sz="900" kern="1200" dirty="0" smtClean="0"/>
            <a:t>Experiential Learning</a:t>
          </a:r>
          <a:endParaRPr lang="en-US" sz="900" kern="1200" dirty="0"/>
        </a:p>
      </dsp:txBody>
      <dsp:txXfrm>
        <a:off x="770684" y="136699"/>
        <a:ext cx="659549" cy="659549"/>
      </dsp:txXfrm>
    </dsp:sp>
    <dsp:sp modelId="{500714F7-F313-4630-ADCC-5081F24A95E6}">
      <dsp:nvSpPr>
        <dsp:cNvPr id="0" name=""/>
        <dsp:cNvSpPr/>
      </dsp:nvSpPr>
      <dsp:spPr>
        <a:xfrm>
          <a:off x="3712139" y="373199"/>
          <a:ext cx="1399114" cy="933209"/>
        </a:xfrm>
        <a:prstGeom prst="rect">
          <a:avLst/>
        </a:prstGeom>
        <a:solidFill>
          <a:schemeClr val="tx2">
            <a:lumMod val="25000"/>
            <a:lumOff val="75000"/>
          </a:schemeClr>
        </a:solidFill>
        <a:ln w="48000" cap="flat" cmpd="thickThin"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88950">
            <a:lnSpc>
              <a:spcPct val="90000"/>
            </a:lnSpc>
            <a:spcBef>
              <a:spcPct val="0"/>
            </a:spcBef>
            <a:spcAft>
              <a:spcPct val="35000"/>
            </a:spcAft>
          </a:pPr>
          <a:r>
            <a:rPr lang="en-US" sz="1100" b="1" i="0" kern="1200" dirty="0" smtClean="0"/>
            <a:t>Retention </a:t>
          </a:r>
        </a:p>
        <a:p>
          <a:pPr lvl="0" algn="l" defTabSz="488950">
            <a:lnSpc>
              <a:spcPct val="90000"/>
            </a:lnSpc>
            <a:spcBef>
              <a:spcPct val="0"/>
            </a:spcBef>
            <a:spcAft>
              <a:spcPct val="35000"/>
            </a:spcAft>
          </a:pPr>
          <a:r>
            <a:rPr lang="en-US" sz="1100" kern="1200" dirty="0" smtClean="0"/>
            <a:t>57% vs 41% taking non-linked courses</a:t>
          </a:r>
          <a:endParaRPr lang="en-US" sz="1100" kern="1200" dirty="0"/>
        </a:p>
      </dsp:txBody>
      <dsp:txXfrm>
        <a:off x="3935998" y="373199"/>
        <a:ext cx="1175256" cy="933209"/>
      </dsp:txXfrm>
    </dsp:sp>
    <dsp:sp modelId="{06DF2CC6-89CC-4048-AAB6-29CCA576941A}">
      <dsp:nvSpPr>
        <dsp:cNvPr id="0" name=""/>
        <dsp:cNvSpPr/>
      </dsp:nvSpPr>
      <dsp:spPr>
        <a:xfrm>
          <a:off x="2965945" y="102"/>
          <a:ext cx="932743" cy="932743"/>
        </a:xfrm>
        <a:prstGeom prst="ellipse">
          <a:avLst/>
        </a:prstGeom>
        <a:solidFill>
          <a:srgbClr val="B30838"/>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n-US" sz="1050" b="1" u="sng" kern="1200" dirty="0" smtClean="0"/>
            <a:t>Middlesex</a:t>
          </a:r>
          <a:r>
            <a:rPr lang="en-US" sz="1000" kern="1200" dirty="0" smtClean="0"/>
            <a:t> </a:t>
          </a:r>
        </a:p>
        <a:p>
          <a:pPr lvl="0" algn="ctr" defTabSz="466725">
            <a:lnSpc>
              <a:spcPct val="90000"/>
            </a:lnSpc>
            <a:spcBef>
              <a:spcPct val="0"/>
            </a:spcBef>
            <a:spcAft>
              <a:spcPct val="35000"/>
            </a:spcAft>
          </a:pPr>
          <a:r>
            <a:rPr lang="en-US" sz="1000" kern="1200" dirty="0" smtClean="0"/>
            <a:t>First Year Experience</a:t>
          </a:r>
          <a:endParaRPr lang="en-US" sz="1000" kern="1200" dirty="0"/>
        </a:p>
      </dsp:txBody>
      <dsp:txXfrm>
        <a:off x="3102542" y="136699"/>
        <a:ext cx="659549" cy="659549"/>
      </dsp:txXfrm>
    </dsp:sp>
    <dsp:sp modelId="{35839928-D307-4345-9C84-A3F93BBF004D}">
      <dsp:nvSpPr>
        <dsp:cNvPr id="0" name=""/>
        <dsp:cNvSpPr/>
      </dsp:nvSpPr>
      <dsp:spPr>
        <a:xfrm>
          <a:off x="6043997" y="373199"/>
          <a:ext cx="1399114" cy="933209"/>
        </a:xfrm>
        <a:prstGeom prst="rect">
          <a:avLst/>
        </a:prstGeom>
        <a:solidFill>
          <a:schemeClr val="tx2">
            <a:lumMod val="25000"/>
            <a:lumOff val="75000"/>
            <a:alpha val="90000"/>
          </a:schemeClr>
        </a:solidFill>
        <a:ln w="48000" cap="flat" cmpd="thickThin"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0" tIns="78232" rIns="78232" bIns="78232" numCol="1" spcCol="1270" anchor="ctr" anchorCtr="0">
          <a:noAutofit/>
        </a:bodyPr>
        <a:lstStyle/>
        <a:p>
          <a:pPr lvl="0" algn="l" defTabSz="488950">
            <a:lnSpc>
              <a:spcPct val="90000"/>
            </a:lnSpc>
            <a:spcBef>
              <a:spcPct val="0"/>
            </a:spcBef>
            <a:spcAft>
              <a:spcPct val="35000"/>
            </a:spcAft>
          </a:pPr>
          <a:r>
            <a:rPr lang="en-US" sz="1100" b="1" i="0" kern="1200" dirty="0" smtClean="0"/>
            <a:t>4 </a:t>
          </a:r>
          <a:r>
            <a:rPr lang="en-US" sz="1100" b="1" i="0" kern="1200" dirty="0" err="1" smtClean="0"/>
            <a:t>yr</a:t>
          </a:r>
          <a:r>
            <a:rPr lang="en-US" sz="1100" b="1" i="0" kern="1200" dirty="0" smtClean="0"/>
            <a:t> Grad Rate</a:t>
          </a:r>
        </a:p>
        <a:p>
          <a:pPr lvl="0" algn="l" defTabSz="488950">
            <a:lnSpc>
              <a:spcPct val="90000"/>
            </a:lnSpc>
            <a:spcBef>
              <a:spcPct val="0"/>
            </a:spcBef>
            <a:spcAft>
              <a:spcPct val="35000"/>
            </a:spcAft>
          </a:pPr>
          <a:r>
            <a:rPr lang="en-US" sz="1100" kern="1200" dirty="0" smtClean="0"/>
            <a:t>25% vs 13% for other liberal arts students</a:t>
          </a:r>
          <a:endParaRPr lang="en-US" sz="1100" kern="1200" dirty="0"/>
        </a:p>
      </dsp:txBody>
      <dsp:txXfrm>
        <a:off x="6267855" y="373199"/>
        <a:ext cx="1175256" cy="933209"/>
      </dsp:txXfrm>
    </dsp:sp>
    <dsp:sp modelId="{7BE54C76-765D-4C48-9621-2E466EFD73C3}">
      <dsp:nvSpPr>
        <dsp:cNvPr id="0" name=""/>
        <dsp:cNvSpPr/>
      </dsp:nvSpPr>
      <dsp:spPr>
        <a:xfrm>
          <a:off x="5297803" y="102"/>
          <a:ext cx="932743" cy="932743"/>
        </a:xfrm>
        <a:prstGeom prst="ellipse">
          <a:avLst/>
        </a:prstGeom>
        <a:solidFill>
          <a:srgbClr val="B30838"/>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n-US" sz="1200" b="1" kern="1200" dirty="0" smtClean="0"/>
            <a:t>UMass </a:t>
          </a:r>
          <a:r>
            <a:rPr lang="en-US" sz="1200" b="1" u="sng" kern="1200" dirty="0" smtClean="0"/>
            <a:t>Boston</a:t>
          </a:r>
          <a:r>
            <a:rPr lang="en-US" sz="1200" b="1" kern="1200" dirty="0" smtClean="0"/>
            <a:t> </a:t>
          </a:r>
        </a:p>
        <a:p>
          <a:pPr lvl="0" algn="ctr" defTabSz="533400">
            <a:lnSpc>
              <a:spcPct val="90000"/>
            </a:lnSpc>
            <a:spcBef>
              <a:spcPct val="0"/>
            </a:spcBef>
            <a:spcAft>
              <a:spcPct val="35000"/>
            </a:spcAft>
          </a:pPr>
          <a:r>
            <a:rPr lang="en-US" sz="1000" kern="1200" dirty="0" smtClean="0"/>
            <a:t>Academic Success </a:t>
          </a:r>
          <a:endParaRPr lang="en-US" sz="1000" kern="1200" dirty="0"/>
        </a:p>
      </dsp:txBody>
      <dsp:txXfrm>
        <a:off x="5434400" y="136699"/>
        <a:ext cx="659549" cy="6595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09C1A-5357-42BA-BEE1-1BCAFB3FB70A}">
      <dsp:nvSpPr>
        <dsp:cNvPr id="0" name=""/>
        <dsp:cNvSpPr/>
      </dsp:nvSpPr>
      <dsp:spPr>
        <a:xfrm>
          <a:off x="2813" y="495637"/>
          <a:ext cx="1523480" cy="914088"/>
        </a:xfrm>
        <a:prstGeom prst="rect">
          <a:avLst/>
        </a:prstGeom>
        <a:solidFill>
          <a:srgbClr val="B30838"/>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New College Prep Programs</a:t>
          </a:r>
          <a:endParaRPr lang="en-US" sz="1400" kern="1200" dirty="0"/>
        </a:p>
      </dsp:txBody>
      <dsp:txXfrm>
        <a:off x="2813" y="495637"/>
        <a:ext cx="1523480" cy="914088"/>
      </dsp:txXfrm>
    </dsp:sp>
    <dsp:sp modelId="{2AAF6796-046C-408E-85C6-60AE7D1175AE}">
      <dsp:nvSpPr>
        <dsp:cNvPr id="0" name=""/>
        <dsp:cNvSpPr/>
      </dsp:nvSpPr>
      <dsp:spPr>
        <a:xfrm>
          <a:off x="1678642" y="495637"/>
          <a:ext cx="1523480" cy="914088"/>
        </a:xfrm>
        <a:prstGeom prst="rect">
          <a:avLst/>
        </a:prstGeom>
        <a:solidFill>
          <a:srgbClr val="B30838"/>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Approaches to Developmental Instruction</a:t>
          </a:r>
          <a:endParaRPr lang="en-US" sz="1400" kern="1200" dirty="0"/>
        </a:p>
      </dsp:txBody>
      <dsp:txXfrm>
        <a:off x="1678642" y="495637"/>
        <a:ext cx="1523480" cy="914088"/>
      </dsp:txXfrm>
    </dsp:sp>
    <dsp:sp modelId="{E6D3C69C-9009-4143-B56C-F4A64A225E51}">
      <dsp:nvSpPr>
        <dsp:cNvPr id="0" name=""/>
        <dsp:cNvSpPr/>
      </dsp:nvSpPr>
      <dsp:spPr>
        <a:xfrm>
          <a:off x="3354470" y="495637"/>
          <a:ext cx="1523480" cy="914088"/>
        </a:xfrm>
        <a:prstGeom prst="rect">
          <a:avLst/>
        </a:prstGeom>
        <a:solidFill>
          <a:srgbClr val="B30838"/>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Assessment of Learning Outcomes</a:t>
          </a:r>
          <a:endParaRPr lang="en-US" sz="1400" kern="1200" dirty="0"/>
        </a:p>
      </dsp:txBody>
      <dsp:txXfrm>
        <a:off x="3354470" y="495637"/>
        <a:ext cx="1523480" cy="914088"/>
      </dsp:txXfrm>
    </dsp:sp>
    <dsp:sp modelId="{EF067D6A-04A1-4450-AB6C-CAEBCE0B1D42}">
      <dsp:nvSpPr>
        <dsp:cNvPr id="0" name=""/>
        <dsp:cNvSpPr/>
      </dsp:nvSpPr>
      <dsp:spPr>
        <a:xfrm>
          <a:off x="5030299" y="495637"/>
          <a:ext cx="1523480" cy="914088"/>
        </a:xfrm>
        <a:prstGeom prst="rect">
          <a:avLst/>
        </a:prstGeom>
        <a:solidFill>
          <a:srgbClr val="B30838"/>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Academic Advising Models and Tools</a:t>
          </a:r>
          <a:endParaRPr lang="en-US" sz="1400" kern="1200" dirty="0"/>
        </a:p>
      </dsp:txBody>
      <dsp:txXfrm>
        <a:off x="5030299" y="495637"/>
        <a:ext cx="1523480" cy="914088"/>
      </dsp:txXfrm>
    </dsp:sp>
    <dsp:sp modelId="{86780ACD-C314-4A93-B92A-9E90D616BE49}">
      <dsp:nvSpPr>
        <dsp:cNvPr id="0" name=""/>
        <dsp:cNvSpPr/>
      </dsp:nvSpPr>
      <dsp:spPr>
        <a:xfrm>
          <a:off x="6706127" y="495637"/>
          <a:ext cx="1523480" cy="914088"/>
        </a:xfrm>
        <a:prstGeom prst="rect">
          <a:avLst/>
        </a:prstGeom>
        <a:solidFill>
          <a:srgbClr val="B30838"/>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Curriculum Mapping and Degree Pathways</a:t>
          </a:r>
          <a:endParaRPr lang="en-US" sz="1400" kern="1200" dirty="0"/>
        </a:p>
      </dsp:txBody>
      <dsp:txXfrm>
        <a:off x="6706127" y="495637"/>
        <a:ext cx="1523480" cy="914088"/>
      </dsp:txXfrm>
    </dsp:sp>
    <dsp:sp modelId="{7418420E-E1BC-4D31-B2CE-304F927F7238}">
      <dsp:nvSpPr>
        <dsp:cNvPr id="0" name=""/>
        <dsp:cNvSpPr/>
      </dsp:nvSpPr>
      <dsp:spPr>
        <a:xfrm>
          <a:off x="840728" y="1562074"/>
          <a:ext cx="1523480" cy="914088"/>
        </a:xfrm>
        <a:prstGeom prst="rect">
          <a:avLst/>
        </a:prstGeom>
        <a:solidFill>
          <a:srgbClr val="B30838"/>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Supplemental Instruction</a:t>
          </a:r>
          <a:endParaRPr lang="en-US" sz="1400" kern="1200" dirty="0"/>
        </a:p>
      </dsp:txBody>
      <dsp:txXfrm>
        <a:off x="840728" y="1562074"/>
        <a:ext cx="1523480" cy="914088"/>
      </dsp:txXfrm>
    </dsp:sp>
    <dsp:sp modelId="{1CB888EE-5859-4B3A-946F-C1281FF3558A}">
      <dsp:nvSpPr>
        <dsp:cNvPr id="0" name=""/>
        <dsp:cNvSpPr/>
      </dsp:nvSpPr>
      <dsp:spPr>
        <a:xfrm>
          <a:off x="2516556" y="1562074"/>
          <a:ext cx="1523480" cy="914088"/>
        </a:xfrm>
        <a:prstGeom prst="rect">
          <a:avLst/>
        </a:prstGeom>
        <a:solidFill>
          <a:srgbClr val="B30838"/>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Improved Coordination and Collaboration Among </a:t>
          </a:r>
          <a:r>
            <a:rPr lang="en-US" sz="1400" kern="1200" dirty="0" err="1" smtClean="0"/>
            <a:t>Depts</a:t>
          </a:r>
          <a:r>
            <a:rPr lang="en-US" sz="1400" kern="1200" dirty="0" smtClean="0"/>
            <a:t> </a:t>
          </a:r>
          <a:endParaRPr lang="en-US" sz="1400" kern="1200" dirty="0"/>
        </a:p>
      </dsp:txBody>
      <dsp:txXfrm>
        <a:off x="2516556" y="1562074"/>
        <a:ext cx="1523480" cy="914088"/>
      </dsp:txXfrm>
    </dsp:sp>
    <dsp:sp modelId="{EAAEBA88-D637-43CF-9FC3-CF28021D1954}">
      <dsp:nvSpPr>
        <dsp:cNvPr id="0" name=""/>
        <dsp:cNvSpPr/>
      </dsp:nvSpPr>
      <dsp:spPr>
        <a:xfrm>
          <a:off x="4192385" y="1562074"/>
          <a:ext cx="1523480" cy="914088"/>
        </a:xfrm>
        <a:prstGeom prst="rect">
          <a:avLst/>
        </a:prstGeom>
        <a:solidFill>
          <a:srgbClr val="B30838"/>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Increased Community Engagement</a:t>
          </a:r>
          <a:endParaRPr lang="en-US" sz="1400" kern="1200" dirty="0"/>
        </a:p>
      </dsp:txBody>
      <dsp:txXfrm>
        <a:off x="4192385" y="1562074"/>
        <a:ext cx="1523480" cy="914088"/>
      </dsp:txXfrm>
    </dsp:sp>
    <dsp:sp modelId="{16FE2655-0C33-46BD-A404-8D041F44DBDA}">
      <dsp:nvSpPr>
        <dsp:cNvPr id="0" name=""/>
        <dsp:cNvSpPr/>
      </dsp:nvSpPr>
      <dsp:spPr>
        <a:xfrm>
          <a:off x="5868213" y="1562074"/>
          <a:ext cx="1523480" cy="914088"/>
        </a:xfrm>
        <a:prstGeom prst="rect">
          <a:avLst/>
        </a:prstGeom>
        <a:solidFill>
          <a:srgbClr val="B30838"/>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Faculty and Staff Professional Development</a:t>
          </a:r>
        </a:p>
      </dsp:txBody>
      <dsp:txXfrm>
        <a:off x="5868213" y="1562074"/>
        <a:ext cx="1523480" cy="9140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C026F-D2A2-4FF6-AEC3-65CBC7895122}">
      <dsp:nvSpPr>
        <dsp:cNvPr id="0" name=""/>
        <dsp:cNvSpPr/>
      </dsp:nvSpPr>
      <dsp:spPr>
        <a:xfrm>
          <a:off x="1067648" y="639786"/>
          <a:ext cx="6095166" cy="461497"/>
        </a:xfrm>
        <a:prstGeom prst="roundRect">
          <a:avLst>
            <a:gd name="adj" fmla="val 10000"/>
          </a:avLst>
        </a:prstGeom>
        <a:solidFill>
          <a:schemeClr val="accent1">
            <a:hueOff val="0"/>
            <a:satOff val="0"/>
            <a:lumOff val="0"/>
            <a:alphaOff val="0"/>
          </a:schemeClr>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Remediation Reduction</a:t>
          </a:r>
          <a:endParaRPr lang="en-US" sz="2400" kern="1200" dirty="0"/>
        </a:p>
      </dsp:txBody>
      <dsp:txXfrm>
        <a:off x="1081165" y="653303"/>
        <a:ext cx="6068132" cy="434463"/>
      </dsp:txXfrm>
    </dsp:sp>
    <dsp:sp modelId="{5D39AC44-1CD1-41D9-86F6-7FB849B5A390}">
      <dsp:nvSpPr>
        <dsp:cNvPr id="0" name=""/>
        <dsp:cNvSpPr/>
      </dsp:nvSpPr>
      <dsp:spPr>
        <a:xfrm>
          <a:off x="16" y="1378956"/>
          <a:ext cx="2513862" cy="1280432"/>
        </a:xfrm>
        <a:prstGeom prst="roundRect">
          <a:avLst>
            <a:gd name="adj" fmla="val 10000"/>
          </a:avLst>
        </a:prstGeom>
        <a:solidFill>
          <a:schemeClr val="tx2">
            <a:lumMod val="50000"/>
            <a:lumOff val="50000"/>
          </a:schemeClr>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Campus </a:t>
          </a:r>
          <a:br>
            <a:rPr lang="en-US" sz="2200" kern="1200" dirty="0" smtClean="0"/>
          </a:br>
          <a:r>
            <a:rPr lang="en-US" sz="2200" kern="1200" dirty="0" smtClean="0"/>
            <a:t>GPA Pilots</a:t>
          </a:r>
          <a:endParaRPr lang="en-US" sz="2200" kern="1200" dirty="0"/>
        </a:p>
      </dsp:txBody>
      <dsp:txXfrm>
        <a:off x="37519" y="1416459"/>
        <a:ext cx="2438856" cy="1205426"/>
      </dsp:txXfrm>
    </dsp:sp>
    <dsp:sp modelId="{20CA8CED-2ED8-4D24-946B-220095B89C76}">
      <dsp:nvSpPr>
        <dsp:cNvPr id="0" name=""/>
        <dsp:cNvSpPr/>
      </dsp:nvSpPr>
      <dsp:spPr>
        <a:xfrm>
          <a:off x="2843904" y="2143499"/>
          <a:ext cx="2513315" cy="1590300"/>
        </a:xfrm>
        <a:prstGeom prst="roundRect">
          <a:avLst>
            <a:gd name="adj" fmla="val 10000"/>
          </a:avLst>
        </a:prstGeom>
        <a:solidFill>
          <a:srgbClr val="00B050"/>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CCA </a:t>
          </a:r>
          <a:br>
            <a:rPr lang="en-US" sz="2200" kern="1200" dirty="0" smtClean="0"/>
          </a:br>
          <a:r>
            <a:rPr lang="en-US" sz="2200" kern="1200" dirty="0" smtClean="0"/>
            <a:t>Co-requisite </a:t>
          </a:r>
          <a:br>
            <a:rPr lang="en-US" sz="2200" kern="1200" dirty="0" smtClean="0"/>
          </a:br>
          <a:r>
            <a:rPr lang="en-US" sz="2200" kern="1200" dirty="0" smtClean="0"/>
            <a:t>at Scale</a:t>
          </a:r>
          <a:endParaRPr lang="en-US" sz="2200" kern="1200" dirty="0"/>
        </a:p>
      </dsp:txBody>
      <dsp:txXfrm>
        <a:off x="2890482" y="2190077"/>
        <a:ext cx="2420159" cy="1497144"/>
      </dsp:txXfrm>
    </dsp:sp>
    <dsp:sp modelId="{1D1D2198-CB30-4064-9575-730974B9F17F}">
      <dsp:nvSpPr>
        <dsp:cNvPr id="0" name=""/>
        <dsp:cNvSpPr/>
      </dsp:nvSpPr>
      <dsp:spPr>
        <a:xfrm>
          <a:off x="5734553" y="1358569"/>
          <a:ext cx="2647446" cy="1295255"/>
        </a:xfrm>
        <a:prstGeom prst="roundRect">
          <a:avLst>
            <a:gd name="adj" fmla="val 10000"/>
          </a:avLst>
        </a:prstGeom>
        <a:solidFill>
          <a:schemeClr val="accent2">
            <a:hueOff val="0"/>
            <a:satOff val="0"/>
            <a:lumOff val="0"/>
            <a:alphaOff val="0"/>
          </a:schemeClr>
        </a:solidFill>
        <a:ln w="48000" cap="flat" cmpd="thickThin"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Dana Center </a:t>
          </a:r>
          <a:br>
            <a:rPr lang="en-US" sz="2200" kern="1200" dirty="0" smtClean="0"/>
          </a:br>
          <a:r>
            <a:rPr lang="en-US" sz="2200" kern="1200" dirty="0" smtClean="0"/>
            <a:t>Math Pathways</a:t>
          </a:r>
          <a:endParaRPr lang="en-US" sz="2200" kern="1200" dirty="0"/>
        </a:p>
      </dsp:txBody>
      <dsp:txXfrm>
        <a:off x="5772490" y="1396506"/>
        <a:ext cx="2571572" cy="12193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CAC69-D684-4241-850A-81C7D1F787A1}">
      <dsp:nvSpPr>
        <dsp:cNvPr id="0" name=""/>
        <dsp:cNvSpPr/>
      </dsp:nvSpPr>
      <dsp:spPr>
        <a:xfrm>
          <a:off x="-46047" y="0"/>
          <a:ext cx="8527752" cy="5029199"/>
        </a:xfrm>
        <a:prstGeom prst="swooshArrow">
          <a:avLst>
            <a:gd name="adj1" fmla="val 25000"/>
            <a:gd name="adj2" fmla="val 25000"/>
          </a:avLst>
        </a:prstGeom>
        <a:solidFill>
          <a:schemeClr val="tx2">
            <a:lumMod val="25000"/>
            <a:lumOff val="75000"/>
          </a:schemeClr>
        </a:solidFill>
        <a:ln>
          <a:noFill/>
        </a:ln>
        <a:effectLst/>
      </dsp:spPr>
      <dsp:style>
        <a:lnRef idx="0">
          <a:scrgbClr r="0" g="0" b="0"/>
        </a:lnRef>
        <a:fillRef idx="1">
          <a:scrgbClr r="0" g="0" b="0"/>
        </a:fillRef>
        <a:effectRef idx="0">
          <a:scrgbClr r="0" g="0" b="0"/>
        </a:effectRef>
        <a:fontRef idx="minor"/>
      </dsp:style>
    </dsp:sp>
    <dsp:sp modelId="{4199F31B-C44A-4FEE-A462-DCD26BC8B92B}">
      <dsp:nvSpPr>
        <dsp:cNvPr id="0" name=""/>
        <dsp:cNvSpPr/>
      </dsp:nvSpPr>
      <dsp:spPr>
        <a:xfrm>
          <a:off x="838201" y="3701126"/>
          <a:ext cx="185074" cy="185074"/>
        </a:xfrm>
        <a:prstGeom prst="ellipse">
          <a:avLst/>
        </a:prstGeom>
        <a:solidFill>
          <a:schemeClr val="accent1">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AE114822-71A1-4264-9322-A9CC3D662D94}">
      <dsp:nvSpPr>
        <dsp:cNvPr id="0" name=""/>
        <dsp:cNvSpPr/>
      </dsp:nvSpPr>
      <dsp:spPr>
        <a:xfrm>
          <a:off x="952307" y="3940155"/>
          <a:ext cx="1257491" cy="1089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067" tIns="0" rIns="0" bIns="0" numCol="1" spcCol="1270" anchor="t" anchorCtr="0">
          <a:noAutofit/>
        </a:bodyPr>
        <a:lstStyle/>
        <a:p>
          <a:pPr lvl="0" algn="l" defTabSz="711200">
            <a:lnSpc>
              <a:spcPct val="90000"/>
            </a:lnSpc>
            <a:spcBef>
              <a:spcPct val="0"/>
            </a:spcBef>
            <a:spcAft>
              <a:spcPct val="35000"/>
            </a:spcAft>
          </a:pPr>
          <a:r>
            <a:rPr lang="en-US" sz="1600" i="0" kern="1200" dirty="0" smtClean="0"/>
            <a:t>2013</a:t>
          </a:r>
        </a:p>
        <a:p>
          <a:pPr lvl="0" algn="l" defTabSz="711200">
            <a:lnSpc>
              <a:spcPct val="90000"/>
            </a:lnSpc>
            <a:spcBef>
              <a:spcPct val="0"/>
            </a:spcBef>
            <a:spcAft>
              <a:spcPct val="35000"/>
            </a:spcAft>
          </a:pPr>
          <a:r>
            <a:rPr lang="en-US" sz="1200" i="0" kern="1200" dirty="0" smtClean="0">
              <a:solidFill>
                <a:schemeClr val="tx2">
                  <a:lumMod val="50000"/>
                  <a:lumOff val="50000"/>
                </a:schemeClr>
              </a:solidFill>
              <a:sym typeface="Wingdings" panose="05000000000000000000" pitchFamily="2" charset="2"/>
            </a:rPr>
            <a:t> </a:t>
          </a:r>
          <a:r>
            <a:rPr lang="en-US" sz="1200" i="0" kern="1200" dirty="0" smtClean="0">
              <a:solidFill>
                <a:schemeClr val="tx1"/>
              </a:solidFill>
            </a:rPr>
            <a:t>Task Force Report on Transforming </a:t>
          </a:r>
          <a:r>
            <a:rPr lang="en-US" sz="1200" i="0" kern="1200" dirty="0" err="1" smtClean="0">
              <a:solidFill>
                <a:schemeClr val="tx1"/>
              </a:solidFill>
            </a:rPr>
            <a:t>Dev’l</a:t>
          </a:r>
          <a:r>
            <a:rPr lang="en-US" sz="1200" i="0" kern="1200" dirty="0" smtClean="0">
              <a:solidFill>
                <a:schemeClr val="tx1"/>
              </a:solidFill>
            </a:rPr>
            <a:t> Math</a:t>
          </a:r>
          <a:endParaRPr lang="en-US" sz="1200" i="0" kern="1200" dirty="0">
            <a:solidFill>
              <a:schemeClr val="tx1"/>
            </a:solidFill>
          </a:endParaRPr>
        </a:p>
      </dsp:txBody>
      <dsp:txXfrm>
        <a:off x="952307" y="3940155"/>
        <a:ext cx="1257491" cy="1089044"/>
      </dsp:txXfrm>
    </dsp:sp>
    <dsp:sp modelId="{3765F7AA-DAD5-4686-AC12-B7F5607210B5}">
      <dsp:nvSpPr>
        <dsp:cNvPr id="0" name=""/>
        <dsp:cNvSpPr/>
      </dsp:nvSpPr>
      <dsp:spPr>
        <a:xfrm>
          <a:off x="1752600" y="2895601"/>
          <a:ext cx="289681" cy="289681"/>
        </a:xfrm>
        <a:prstGeom prst="ellipse">
          <a:avLst/>
        </a:prstGeom>
        <a:solidFill>
          <a:schemeClr val="accent1">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651DF5E1-0E16-409E-B4A3-355CC89427BE}">
      <dsp:nvSpPr>
        <dsp:cNvPr id="0" name=""/>
        <dsp:cNvSpPr/>
      </dsp:nvSpPr>
      <dsp:spPr>
        <a:xfrm>
          <a:off x="1828802" y="3326427"/>
          <a:ext cx="1335755" cy="1702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496" tIns="0" rIns="0" bIns="0" numCol="1" spcCol="1270" anchor="t" anchorCtr="0">
          <a:noAutofit/>
        </a:bodyPr>
        <a:lstStyle/>
        <a:p>
          <a:pPr lvl="0" algn="l" defTabSz="711200">
            <a:lnSpc>
              <a:spcPct val="90000"/>
            </a:lnSpc>
            <a:spcBef>
              <a:spcPct val="0"/>
            </a:spcBef>
            <a:spcAft>
              <a:spcPct val="35000"/>
            </a:spcAft>
          </a:pPr>
          <a:r>
            <a:rPr lang="en-US" sz="1600" i="0" kern="1200" dirty="0" smtClean="0"/>
            <a:t>2014</a:t>
          </a:r>
        </a:p>
        <a:p>
          <a:pPr lvl="0" algn="l" defTabSz="711200">
            <a:lnSpc>
              <a:spcPct val="90000"/>
            </a:lnSpc>
            <a:spcBef>
              <a:spcPct val="0"/>
            </a:spcBef>
            <a:spcAft>
              <a:spcPct val="35000"/>
            </a:spcAft>
          </a:pPr>
          <a:r>
            <a:rPr lang="en-US" sz="1200" i="0" kern="1200" dirty="0" smtClean="0">
              <a:solidFill>
                <a:schemeClr val="tx2">
                  <a:lumMod val="50000"/>
                  <a:lumOff val="50000"/>
                </a:schemeClr>
              </a:solidFill>
              <a:sym typeface="Wingdings" panose="05000000000000000000" pitchFamily="2" charset="2"/>
            </a:rPr>
            <a:t> </a:t>
          </a:r>
          <a:r>
            <a:rPr lang="en-US" sz="1200" i="0" kern="1200" dirty="0" smtClean="0">
              <a:solidFill>
                <a:schemeClr val="tx1"/>
              </a:solidFill>
            </a:rPr>
            <a:t>Begin GPA pilots  </a:t>
          </a:r>
          <a:endParaRPr lang="en-US" sz="1200" i="0" kern="1200" dirty="0">
            <a:solidFill>
              <a:schemeClr val="tx1"/>
            </a:solidFill>
          </a:endParaRPr>
        </a:p>
      </dsp:txBody>
      <dsp:txXfrm>
        <a:off x="1828802" y="3326427"/>
        <a:ext cx="1335755" cy="1702772"/>
      </dsp:txXfrm>
    </dsp:sp>
    <dsp:sp modelId="{FA9B9937-1C71-4DA8-8E8B-34ED7BA27ECB}">
      <dsp:nvSpPr>
        <dsp:cNvPr id="0" name=""/>
        <dsp:cNvSpPr/>
      </dsp:nvSpPr>
      <dsp:spPr>
        <a:xfrm>
          <a:off x="2959118" y="2133601"/>
          <a:ext cx="386242" cy="386242"/>
        </a:xfrm>
        <a:prstGeom prst="ellipse">
          <a:avLst/>
        </a:prstGeom>
        <a:solidFill>
          <a:schemeClr val="accent1">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82E44F3B-EBF2-4358-98C4-0923FB3164D6}">
      <dsp:nvSpPr>
        <dsp:cNvPr id="0" name=""/>
        <dsp:cNvSpPr/>
      </dsp:nvSpPr>
      <dsp:spPr>
        <a:xfrm>
          <a:off x="2971804" y="2826408"/>
          <a:ext cx="1367555" cy="2050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662" tIns="0" rIns="0" bIns="0" numCol="1" spcCol="1270" anchor="t" anchorCtr="0">
          <a:noAutofit/>
        </a:bodyPr>
        <a:lstStyle/>
        <a:p>
          <a:pPr lvl="0" algn="l" defTabSz="711200">
            <a:lnSpc>
              <a:spcPct val="90000"/>
            </a:lnSpc>
            <a:spcBef>
              <a:spcPct val="0"/>
            </a:spcBef>
            <a:spcAft>
              <a:spcPct val="35000"/>
            </a:spcAft>
          </a:pPr>
          <a:r>
            <a:rPr lang="en-US" sz="1600" i="0" kern="1200" dirty="0" smtClean="0"/>
            <a:t>2015 </a:t>
          </a:r>
        </a:p>
        <a:p>
          <a:pPr lvl="0" algn="l" defTabSz="711200">
            <a:lnSpc>
              <a:spcPct val="90000"/>
            </a:lnSpc>
            <a:spcBef>
              <a:spcPct val="0"/>
            </a:spcBef>
            <a:spcAft>
              <a:spcPct val="35000"/>
            </a:spcAft>
          </a:pPr>
          <a:r>
            <a:rPr lang="en-US" sz="1200" i="0" kern="1200" dirty="0" smtClean="0">
              <a:solidFill>
                <a:schemeClr val="tx2">
                  <a:lumMod val="50000"/>
                  <a:lumOff val="50000"/>
                </a:schemeClr>
              </a:solidFill>
              <a:sym typeface="Wingdings" panose="05000000000000000000" pitchFamily="2" charset="2"/>
            </a:rPr>
            <a:t> </a:t>
          </a:r>
          <a:r>
            <a:rPr lang="en-US" sz="1200" i="0" kern="1200" dirty="0" smtClean="0">
              <a:solidFill>
                <a:schemeClr val="tx1"/>
              </a:solidFill>
              <a:sym typeface="Wingdings" panose="05000000000000000000" pitchFamily="2" charset="2"/>
            </a:rPr>
            <a:t>C</a:t>
          </a:r>
          <a:r>
            <a:rPr lang="en-US" sz="1200" i="0" kern="1200" dirty="0" smtClean="0">
              <a:solidFill>
                <a:schemeClr val="tx1"/>
              </a:solidFill>
            </a:rPr>
            <a:t>ontinue GPA pilots; prelim. analysis indicates positive results</a:t>
          </a:r>
        </a:p>
        <a:p>
          <a:pPr lvl="0" algn="l" defTabSz="711200">
            <a:lnSpc>
              <a:spcPct val="90000"/>
            </a:lnSpc>
            <a:spcBef>
              <a:spcPct val="0"/>
            </a:spcBef>
            <a:spcAft>
              <a:spcPct val="35000"/>
            </a:spcAft>
          </a:pPr>
          <a:r>
            <a:rPr lang="en-US" sz="1200" i="0" kern="1200" dirty="0" smtClean="0">
              <a:solidFill>
                <a:schemeClr val="tx2">
                  <a:lumMod val="50000"/>
                  <a:lumOff val="50000"/>
                </a:schemeClr>
              </a:solidFill>
              <a:sym typeface="Wingdings" panose="05000000000000000000" pitchFamily="2" charset="2"/>
            </a:rPr>
            <a:t> </a:t>
          </a:r>
          <a:r>
            <a:rPr lang="en-US" sz="1200" i="0" kern="1200" dirty="0" smtClean="0">
              <a:solidFill>
                <a:schemeClr val="tx1"/>
              </a:solidFill>
            </a:rPr>
            <a:t>Transforming Developmental Mathematics Conference</a:t>
          </a:r>
          <a:endParaRPr lang="en-US" sz="1200" i="0" kern="1200" dirty="0">
            <a:solidFill>
              <a:schemeClr val="tx1"/>
            </a:solidFill>
          </a:endParaRPr>
        </a:p>
      </dsp:txBody>
      <dsp:txXfrm>
        <a:off x="2971804" y="2826408"/>
        <a:ext cx="1367555" cy="2050391"/>
      </dsp:txXfrm>
    </dsp:sp>
    <dsp:sp modelId="{B31D94D9-6D89-46A0-9D78-154F52AE7D4D}">
      <dsp:nvSpPr>
        <dsp:cNvPr id="0" name=""/>
        <dsp:cNvSpPr/>
      </dsp:nvSpPr>
      <dsp:spPr>
        <a:xfrm>
          <a:off x="4406917" y="1558504"/>
          <a:ext cx="498896" cy="498896"/>
        </a:xfrm>
        <a:prstGeom prst="ellipse">
          <a:avLst/>
        </a:prstGeom>
        <a:solidFill>
          <a:schemeClr val="accent1">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F8A98003-57BB-40D6-BF90-ED5BFEF2C8A8}">
      <dsp:nvSpPr>
        <dsp:cNvPr id="0" name=""/>
        <dsp:cNvSpPr/>
      </dsp:nvSpPr>
      <dsp:spPr>
        <a:xfrm>
          <a:off x="4416060" y="2302750"/>
          <a:ext cx="2048260" cy="2726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4355" tIns="0" rIns="0" bIns="0" numCol="1" spcCol="1270" anchor="t" anchorCtr="0">
          <a:noAutofit/>
        </a:bodyPr>
        <a:lstStyle/>
        <a:p>
          <a:pPr lvl="0" algn="l" defTabSz="711200">
            <a:lnSpc>
              <a:spcPct val="90000"/>
            </a:lnSpc>
            <a:spcBef>
              <a:spcPct val="0"/>
            </a:spcBef>
            <a:spcAft>
              <a:spcPct val="35000"/>
            </a:spcAft>
          </a:pPr>
          <a:r>
            <a:rPr lang="en-US" sz="1600" i="0" kern="1200" dirty="0" smtClean="0"/>
            <a:t>2016</a:t>
          </a:r>
        </a:p>
        <a:p>
          <a:pPr lvl="0" algn="l" defTabSz="711200">
            <a:lnSpc>
              <a:spcPct val="90000"/>
            </a:lnSpc>
            <a:spcBef>
              <a:spcPct val="0"/>
            </a:spcBef>
            <a:spcAft>
              <a:spcPct val="35000"/>
            </a:spcAft>
          </a:pPr>
          <a:r>
            <a:rPr lang="en-US" sz="1200" i="0" kern="1200" dirty="0" smtClean="0">
              <a:solidFill>
                <a:schemeClr val="tx2">
                  <a:lumMod val="50000"/>
                  <a:lumOff val="50000"/>
                </a:schemeClr>
              </a:solidFill>
              <a:sym typeface="Wingdings" panose="05000000000000000000" pitchFamily="2" charset="2"/>
            </a:rPr>
            <a:t> </a:t>
          </a:r>
          <a:r>
            <a:rPr lang="en-US" sz="1200" i="0" kern="1200" dirty="0" smtClean="0">
              <a:solidFill>
                <a:schemeClr val="tx1"/>
              </a:solidFill>
            </a:rPr>
            <a:t>Refine GPA pilots</a:t>
          </a:r>
        </a:p>
        <a:p>
          <a:pPr lvl="0" algn="l" defTabSz="711200">
            <a:lnSpc>
              <a:spcPct val="90000"/>
            </a:lnSpc>
            <a:spcBef>
              <a:spcPct val="0"/>
            </a:spcBef>
            <a:spcAft>
              <a:spcPct val="35000"/>
            </a:spcAft>
          </a:pPr>
          <a:r>
            <a:rPr lang="en-US" sz="1200" i="0" kern="1200" dirty="0" smtClean="0">
              <a:solidFill>
                <a:schemeClr val="accent4"/>
              </a:solidFill>
              <a:sym typeface="Wingdings" panose="05000000000000000000" pitchFamily="2" charset="2"/>
            </a:rPr>
            <a:t> </a:t>
          </a:r>
          <a:r>
            <a:rPr lang="en-US" sz="1200" i="0" kern="1200" dirty="0" smtClean="0">
              <a:solidFill>
                <a:schemeClr val="tx1"/>
              </a:solidFill>
            </a:rPr>
            <a:t>MA selected to be part CCA’s Co-requisite at Scale initiative</a:t>
          </a:r>
        </a:p>
        <a:p>
          <a:pPr lvl="0" algn="l" defTabSz="711200">
            <a:lnSpc>
              <a:spcPct val="90000"/>
            </a:lnSpc>
            <a:spcBef>
              <a:spcPct val="0"/>
            </a:spcBef>
            <a:spcAft>
              <a:spcPct val="35000"/>
            </a:spcAft>
          </a:pPr>
          <a:r>
            <a:rPr lang="en-US" sz="1200" i="0" kern="1200" dirty="0" smtClean="0">
              <a:solidFill>
                <a:schemeClr val="accent4"/>
              </a:solidFill>
              <a:sym typeface="Wingdings" panose="05000000000000000000" pitchFamily="2" charset="2"/>
            </a:rPr>
            <a:t> </a:t>
          </a:r>
          <a:r>
            <a:rPr lang="en-US" sz="1200" i="0" kern="1200" dirty="0" smtClean="0">
              <a:solidFill>
                <a:schemeClr val="tx1"/>
              </a:solidFill>
            </a:rPr>
            <a:t>Expand remediation reduction to </a:t>
          </a:r>
          <a:br>
            <a:rPr lang="en-US" sz="1200" i="0" kern="1200" dirty="0" smtClean="0">
              <a:solidFill>
                <a:schemeClr val="tx1"/>
              </a:solidFill>
            </a:rPr>
          </a:br>
          <a:r>
            <a:rPr lang="en-US" sz="1200" i="0" kern="1200" dirty="0" smtClean="0">
              <a:solidFill>
                <a:schemeClr val="tx1"/>
              </a:solidFill>
            </a:rPr>
            <a:t>include English</a:t>
          </a:r>
        </a:p>
        <a:p>
          <a:pPr lvl="0" algn="l" defTabSz="711200">
            <a:lnSpc>
              <a:spcPct val="90000"/>
            </a:lnSpc>
            <a:spcBef>
              <a:spcPct val="0"/>
            </a:spcBef>
            <a:spcAft>
              <a:spcPct val="35000"/>
            </a:spcAft>
          </a:pPr>
          <a:r>
            <a:rPr lang="en-US" sz="1200" i="0" kern="1200" dirty="0" smtClean="0">
              <a:solidFill>
                <a:schemeClr val="accent4"/>
              </a:solidFill>
              <a:sym typeface="Wingdings" panose="05000000000000000000" pitchFamily="2" charset="2"/>
            </a:rPr>
            <a:t> </a:t>
          </a:r>
          <a:r>
            <a:rPr lang="en-US" sz="1200" i="0" kern="1200" dirty="0" smtClean="0">
              <a:solidFill>
                <a:schemeClr val="tx1"/>
              </a:solidFill>
            </a:rPr>
            <a:t>Hold Co-requisite at Scale Statewide Institute </a:t>
          </a:r>
        </a:p>
        <a:p>
          <a:pPr lvl="0" algn="l" defTabSz="711200">
            <a:lnSpc>
              <a:spcPct val="90000"/>
            </a:lnSpc>
            <a:spcBef>
              <a:spcPct val="0"/>
            </a:spcBef>
            <a:spcAft>
              <a:spcPct val="35000"/>
            </a:spcAft>
          </a:pPr>
          <a:r>
            <a:rPr lang="en-US" sz="1200" i="0" kern="1200" dirty="0" smtClean="0">
              <a:solidFill>
                <a:schemeClr val="accent4"/>
              </a:solidFill>
              <a:sym typeface="Wingdings" panose="05000000000000000000" pitchFamily="2" charset="2"/>
            </a:rPr>
            <a:t> </a:t>
          </a:r>
          <a:r>
            <a:rPr lang="en-US" sz="1200" i="0" kern="1200" dirty="0" smtClean="0">
              <a:solidFill>
                <a:schemeClr val="tx1"/>
              </a:solidFill>
            </a:rPr>
            <a:t>Include Co-requisite at Scale in FY17 PIF RFP </a:t>
          </a:r>
        </a:p>
      </dsp:txBody>
      <dsp:txXfrm>
        <a:off x="4416060" y="2302750"/>
        <a:ext cx="2048260" cy="2726449"/>
      </dsp:txXfrm>
    </dsp:sp>
    <dsp:sp modelId="{9CE1EED2-461D-42AA-9857-BE288E5D8E11}">
      <dsp:nvSpPr>
        <dsp:cNvPr id="0" name=""/>
        <dsp:cNvSpPr/>
      </dsp:nvSpPr>
      <dsp:spPr>
        <a:xfrm>
          <a:off x="6367995" y="1020415"/>
          <a:ext cx="635690" cy="635690"/>
        </a:xfrm>
        <a:prstGeom prst="ellipse">
          <a:avLst/>
        </a:prstGeom>
        <a:solidFill>
          <a:schemeClr val="accent1">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5A3C96C6-38C6-477C-9301-E1FE56BC0D9B}">
      <dsp:nvSpPr>
        <dsp:cNvPr id="0" name=""/>
        <dsp:cNvSpPr/>
      </dsp:nvSpPr>
      <dsp:spPr>
        <a:xfrm>
          <a:off x="6248403" y="1981207"/>
          <a:ext cx="2141103" cy="2851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6839" tIns="0" rIns="0" bIns="0" numCol="1" spcCol="1270" anchor="t" anchorCtr="0">
          <a:noAutofit/>
        </a:bodyPr>
        <a:lstStyle/>
        <a:p>
          <a:pPr lvl="0" algn="l" defTabSz="711200">
            <a:lnSpc>
              <a:spcPct val="90000"/>
            </a:lnSpc>
            <a:spcBef>
              <a:spcPct val="0"/>
            </a:spcBef>
            <a:spcAft>
              <a:spcPts val="500"/>
            </a:spcAft>
          </a:pPr>
          <a:r>
            <a:rPr lang="en-US" sz="1600" i="0" kern="1200" dirty="0" smtClean="0"/>
            <a:t>2017–2018</a:t>
          </a:r>
          <a:r>
            <a:rPr lang="en-US" sz="1200" i="0" kern="1200" dirty="0" smtClean="0"/>
            <a:t/>
          </a:r>
          <a:br>
            <a:rPr lang="en-US" sz="1200" i="0" kern="1200" dirty="0" smtClean="0"/>
          </a:br>
          <a:r>
            <a:rPr lang="en-US" sz="1200" i="0" kern="1200" dirty="0" smtClean="0"/>
            <a:t/>
          </a:r>
          <a:br>
            <a:rPr lang="en-US" sz="1200" i="0" kern="1200" dirty="0" smtClean="0"/>
          </a:br>
          <a:r>
            <a:rPr lang="en-US" sz="1200" i="0" kern="1200" dirty="0" smtClean="0">
              <a:solidFill>
                <a:schemeClr val="tx2">
                  <a:lumMod val="50000"/>
                  <a:lumOff val="50000"/>
                </a:schemeClr>
              </a:solidFill>
              <a:sym typeface="Wingdings" panose="05000000000000000000" pitchFamily="2" charset="2"/>
            </a:rPr>
            <a:t> </a:t>
          </a:r>
          <a:r>
            <a:rPr lang="en-US" sz="1200" b="0" i="0" kern="1200" dirty="0" smtClean="0">
              <a:solidFill>
                <a:schemeClr val="tx1"/>
              </a:solidFill>
            </a:rPr>
            <a:t>Continue  </a:t>
          </a:r>
          <a:br>
            <a:rPr lang="en-US" sz="1200" b="0" i="0" kern="1200" dirty="0" smtClean="0">
              <a:solidFill>
                <a:schemeClr val="tx1"/>
              </a:solidFill>
            </a:rPr>
          </a:br>
          <a:r>
            <a:rPr lang="en-US" sz="1200" b="0" i="0" kern="1200" dirty="0" smtClean="0">
              <a:solidFill>
                <a:schemeClr val="tx1"/>
              </a:solidFill>
            </a:rPr>
            <a:t>GPA pilots</a:t>
          </a:r>
        </a:p>
        <a:p>
          <a:pPr lvl="0" algn="l" defTabSz="711200">
            <a:lnSpc>
              <a:spcPct val="90000"/>
            </a:lnSpc>
            <a:spcBef>
              <a:spcPct val="0"/>
            </a:spcBef>
            <a:spcAft>
              <a:spcPts val="500"/>
            </a:spcAft>
          </a:pPr>
          <a:r>
            <a:rPr lang="en-US" sz="1200" i="0" kern="1200" dirty="0" smtClean="0">
              <a:solidFill>
                <a:schemeClr val="accent4"/>
              </a:solidFill>
              <a:sym typeface="Wingdings" panose="05000000000000000000" pitchFamily="2" charset="2"/>
            </a:rPr>
            <a:t> </a:t>
          </a:r>
          <a:r>
            <a:rPr lang="en-US" sz="1200" i="0" kern="1200" dirty="0" smtClean="0">
              <a:solidFill>
                <a:schemeClr val="tx1"/>
              </a:solidFill>
            </a:rPr>
            <a:t>Develop statewide approach to co-requisite education in both English and mathematics</a:t>
          </a:r>
        </a:p>
        <a:p>
          <a:pPr lvl="0" algn="l" defTabSz="711200">
            <a:lnSpc>
              <a:spcPct val="90000"/>
            </a:lnSpc>
            <a:spcBef>
              <a:spcPct val="0"/>
            </a:spcBef>
            <a:spcAft>
              <a:spcPts val="500"/>
            </a:spcAft>
          </a:pPr>
          <a:r>
            <a:rPr lang="en-US" sz="1200" i="0" kern="1200" dirty="0" smtClean="0">
              <a:solidFill>
                <a:schemeClr val="accent4"/>
              </a:solidFill>
              <a:sym typeface="Wingdings" panose="05000000000000000000" pitchFamily="2" charset="2"/>
            </a:rPr>
            <a:t> </a:t>
          </a:r>
          <a:r>
            <a:rPr lang="en-US" sz="1200" i="0" kern="1200" dirty="0" smtClean="0">
              <a:solidFill>
                <a:schemeClr val="tx1"/>
              </a:solidFill>
            </a:rPr>
            <a:t>Include Co-requisite at Scale in FY18 PIF RFP</a:t>
          </a:r>
        </a:p>
        <a:p>
          <a:pPr lvl="0" algn="l" defTabSz="711200">
            <a:lnSpc>
              <a:spcPct val="90000"/>
            </a:lnSpc>
            <a:spcBef>
              <a:spcPct val="0"/>
            </a:spcBef>
            <a:spcAft>
              <a:spcPts val="500"/>
            </a:spcAft>
          </a:pPr>
          <a:r>
            <a:rPr lang="en-US" sz="1200" i="0" kern="1200" dirty="0" smtClean="0">
              <a:solidFill>
                <a:schemeClr val="accent2"/>
              </a:solidFill>
              <a:sym typeface="Wingdings" panose="05000000000000000000" pitchFamily="2" charset="2"/>
            </a:rPr>
            <a:t> </a:t>
          </a:r>
          <a:r>
            <a:rPr lang="en-US" sz="1200" i="0" kern="1200" dirty="0" smtClean="0">
              <a:solidFill>
                <a:schemeClr val="tx1"/>
              </a:solidFill>
            </a:rPr>
            <a:t>Release Designing </a:t>
          </a:r>
          <a:br>
            <a:rPr lang="en-US" sz="1200" i="0" kern="1200" dirty="0" smtClean="0">
              <a:solidFill>
                <a:schemeClr val="tx1"/>
              </a:solidFill>
            </a:rPr>
          </a:br>
          <a:r>
            <a:rPr lang="en-US" sz="1200" i="0" kern="1200" dirty="0" smtClean="0">
              <a:solidFill>
                <a:schemeClr val="tx1"/>
              </a:solidFill>
            </a:rPr>
            <a:t>Math Pathways report </a:t>
          </a:r>
        </a:p>
        <a:p>
          <a:pPr lvl="0" algn="l" defTabSz="711200">
            <a:lnSpc>
              <a:spcPct val="90000"/>
            </a:lnSpc>
            <a:spcBef>
              <a:spcPct val="0"/>
            </a:spcBef>
            <a:spcAft>
              <a:spcPts val="500"/>
            </a:spcAft>
          </a:pPr>
          <a:r>
            <a:rPr lang="en-US" sz="1200" i="0" kern="1200" dirty="0" smtClean="0">
              <a:solidFill>
                <a:schemeClr val="accent4"/>
              </a:solidFill>
              <a:sym typeface="Wingdings" panose="05000000000000000000" pitchFamily="2" charset="2"/>
            </a:rPr>
            <a:t> </a:t>
          </a:r>
          <a:r>
            <a:rPr lang="en-US" sz="1200" i="0" kern="1200" dirty="0" smtClean="0">
              <a:solidFill>
                <a:schemeClr val="tx1"/>
              </a:solidFill>
            </a:rPr>
            <a:t>Release Co-requisite at Scale report </a:t>
          </a:r>
        </a:p>
      </dsp:txBody>
      <dsp:txXfrm>
        <a:off x="6248403" y="1981207"/>
        <a:ext cx="2141103" cy="28517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F2EC8-7D35-4751-B930-B826C941336E}">
      <dsp:nvSpPr>
        <dsp:cNvPr id="0" name=""/>
        <dsp:cNvSpPr/>
      </dsp:nvSpPr>
      <dsp:spPr>
        <a:xfrm>
          <a:off x="54360" y="443483"/>
          <a:ext cx="3826547" cy="3668727"/>
        </a:xfrm>
        <a:prstGeom prst="roundRect">
          <a:avLst>
            <a:gd name="adj" fmla="val 5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145" rIns="22225" bIns="0" numCol="1" spcCol="1270" anchor="t" anchorCtr="0">
          <a:noAutofit/>
        </a:bodyPr>
        <a:lstStyle/>
        <a:p>
          <a:pPr lvl="0" algn="r" defTabSz="222250">
            <a:lnSpc>
              <a:spcPct val="90000"/>
            </a:lnSpc>
            <a:spcBef>
              <a:spcPct val="0"/>
            </a:spcBef>
            <a:spcAft>
              <a:spcPct val="35000"/>
            </a:spcAft>
          </a:pPr>
          <a:r>
            <a:rPr lang="en-US" sz="500" kern="1200" dirty="0" smtClean="0"/>
            <a:t> </a:t>
          </a:r>
          <a:endParaRPr lang="en-US" sz="500" kern="1200" dirty="0"/>
        </a:p>
      </dsp:txBody>
      <dsp:txXfrm rot="16200000">
        <a:off x="-1067163" y="1565006"/>
        <a:ext cx="3008356" cy="765309"/>
      </dsp:txXfrm>
    </dsp:sp>
    <dsp:sp modelId="{11E1AD37-1AD4-4672-B7D0-FC3D682E227B}">
      <dsp:nvSpPr>
        <dsp:cNvPr id="0" name=""/>
        <dsp:cNvSpPr/>
      </dsp:nvSpPr>
      <dsp:spPr>
        <a:xfrm>
          <a:off x="645357" y="443483"/>
          <a:ext cx="2850777" cy="3668727"/>
        </a:xfrm>
        <a:prstGeom prst="rect">
          <a:avLst/>
        </a:prstGeom>
        <a:noFill/>
        <a:ln w="48000" cap="flat" cmpd="thickThin"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37160" rIns="0" bIns="0" numCol="1" spcCol="1270" anchor="t" anchorCtr="0">
          <a:noAutofit/>
        </a:bodyPr>
        <a:lstStyle/>
        <a:p>
          <a:pPr lvl="0" algn="l" defTabSz="1778000">
            <a:lnSpc>
              <a:spcPct val="90000"/>
            </a:lnSpc>
            <a:spcBef>
              <a:spcPct val="0"/>
            </a:spcBef>
            <a:spcAft>
              <a:spcPct val="35000"/>
            </a:spcAft>
          </a:pPr>
          <a:r>
            <a:rPr lang="en-US" sz="4000" b="1" u="sng" kern="1200" dirty="0" smtClean="0"/>
            <a:t>ENG 101</a:t>
          </a:r>
        </a:p>
        <a:p>
          <a:pPr lvl="0" algn="l" defTabSz="1778000">
            <a:lnSpc>
              <a:spcPct val="90000"/>
            </a:lnSpc>
            <a:spcBef>
              <a:spcPct val="0"/>
            </a:spcBef>
            <a:spcAft>
              <a:spcPct val="35000"/>
            </a:spcAft>
          </a:pPr>
          <a:r>
            <a:rPr lang="en-US" sz="4000" b="1" kern="1200" dirty="0" smtClean="0"/>
            <a:t>9-9:50</a:t>
          </a:r>
        </a:p>
        <a:p>
          <a:pPr lvl="0" algn="l" defTabSz="1778000">
            <a:lnSpc>
              <a:spcPct val="90000"/>
            </a:lnSpc>
            <a:spcBef>
              <a:spcPct val="0"/>
            </a:spcBef>
            <a:spcAft>
              <a:spcPct val="35000"/>
            </a:spcAft>
          </a:pPr>
          <a:r>
            <a:rPr lang="en-US" sz="4000" b="1" kern="1200" dirty="0" smtClean="0"/>
            <a:t>Dr. Amazing</a:t>
          </a:r>
        </a:p>
        <a:p>
          <a:pPr lvl="0" algn="l" defTabSz="1778000">
            <a:lnSpc>
              <a:spcPct val="90000"/>
            </a:lnSpc>
            <a:spcBef>
              <a:spcPct val="0"/>
            </a:spcBef>
            <a:spcAft>
              <a:spcPct val="35000"/>
            </a:spcAft>
          </a:pPr>
          <a:r>
            <a:rPr lang="en-US" sz="4000" b="1" kern="1200" dirty="0" smtClean="0"/>
            <a:t>22 </a:t>
          </a:r>
        </a:p>
        <a:p>
          <a:pPr lvl="0" algn="l" defTabSz="1778000">
            <a:lnSpc>
              <a:spcPct val="90000"/>
            </a:lnSpc>
            <a:spcBef>
              <a:spcPct val="0"/>
            </a:spcBef>
            <a:spcAft>
              <a:spcPct val="35000"/>
            </a:spcAft>
          </a:pPr>
          <a:r>
            <a:rPr lang="en-US" sz="4000" b="1" kern="1200" dirty="0" smtClean="0"/>
            <a:t>(11 + </a:t>
          </a:r>
          <a:r>
            <a:rPr lang="en-US" sz="4000" b="1" kern="1200" dirty="0" smtClean="0">
              <a:solidFill>
                <a:srgbClr val="FFFF00"/>
              </a:solidFill>
            </a:rPr>
            <a:t>11</a:t>
          </a:r>
          <a:r>
            <a:rPr lang="en-US" sz="4000" b="1" kern="1200" dirty="0" smtClean="0"/>
            <a:t>)</a:t>
          </a:r>
        </a:p>
        <a:p>
          <a:pPr lvl="0" algn="l" defTabSz="1778000">
            <a:lnSpc>
              <a:spcPct val="90000"/>
            </a:lnSpc>
            <a:spcBef>
              <a:spcPct val="0"/>
            </a:spcBef>
            <a:spcAft>
              <a:spcPct val="35000"/>
            </a:spcAft>
          </a:pPr>
          <a:endParaRPr lang="en-US" sz="3200" kern="1200" dirty="0"/>
        </a:p>
      </dsp:txBody>
      <dsp:txXfrm>
        <a:off x="645357" y="443483"/>
        <a:ext cx="2850777" cy="3668727"/>
      </dsp:txXfrm>
    </dsp:sp>
    <dsp:sp modelId="{85CF9A4A-1BB2-432B-95A7-E3016CDC18F6}">
      <dsp:nvSpPr>
        <dsp:cNvPr id="0" name=""/>
        <dsp:cNvSpPr/>
      </dsp:nvSpPr>
      <dsp:spPr>
        <a:xfrm>
          <a:off x="4266589" y="445394"/>
          <a:ext cx="3867152" cy="3664904"/>
        </a:xfrm>
        <a:prstGeom prst="roundRect">
          <a:avLst>
            <a:gd name="adj" fmla="val 5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145" rIns="22225" bIns="0" numCol="1" spcCol="1270" anchor="t" anchorCtr="0">
          <a:noAutofit/>
        </a:bodyPr>
        <a:lstStyle/>
        <a:p>
          <a:pPr lvl="0" algn="r" defTabSz="222250">
            <a:lnSpc>
              <a:spcPct val="90000"/>
            </a:lnSpc>
            <a:spcBef>
              <a:spcPct val="0"/>
            </a:spcBef>
            <a:spcAft>
              <a:spcPct val="35000"/>
            </a:spcAft>
          </a:pPr>
          <a:r>
            <a:rPr lang="en-US" sz="500" kern="1200" dirty="0" smtClean="0"/>
            <a:t> </a:t>
          </a:r>
          <a:endParaRPr lang="en-US" sz="500" kern="1200" dirty="0"/>
        </a:p>
      </dsp:txBody>
      <dsp:txXfrm rot="16200000">
        <a:off x="3150694" y="1561290"/>
        <a:ext cx="3005221" cy="773430"/>
      </dsp:txXfrm>
    </dsp:sp>
    <dsp:sp modelId="{41ECBABE-B42D-431A-9D3B-B28787EEE03D}">
      <dsp:nvSpPr>
        <dsp:cNvPr id="0" name=""/>
        <dsp:cNvSpPr/>
      </dsp:nvSpPr>
      <dsp:spPr>
        <a:xfrm rot="5400000">
          <a:off x="3531320" y="1497880"/>
          <a:ext cx="709809" cy="457249"/>
        </a:xfrm>
        <a:prstGeom prst="flowChartExtract">
          <a:avLst/>
        </a:prstGeom>
        <a:solidFill>
          <a:schemeClr val="l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E0660C-85C1-48FA-ABEC-837367EA68C8}">
      <dsp:nvSpPr>
        <dsp:cNvPr id="0" name=""/>
        <dsp:cNvSpPr/>
      </dsp:nvSpPr>
      <dsp:spPr>
        <a:xfrm>
          <a:off x="4862764" y="445394"/>
          <a:ext cx="2881028" cy="3664904"/>
        </a:xfrm>
        <a:prstGeom prst="rect">
          <a:avLst/>
        </a:prstGeom>
        <a:noFill/>
        <a:ln w="48000" cap="flat" cmpd="thickThin"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37160" rIns="0" bIns="0" numCol="1" spcCol="1270" anchor="t" anchorCtr="0">
          <a:noAutofit/>
        </a:bodyPr>
        <a:lstStyle/>
        <a:p>
          <a:pPr lvl="0" algn="l" defTabSz="1778000">
            <a:lnSpc>
              <a:spcPct val="90000"/>
            </a:lnSpc>
            <a:spcBef>
              <a:spcPct val="0"/>
            </a:spcBef>
            <a:spcAft>
              <a:spcPct val="35000"/>
            </a:spcAft>
          </a:pPr>
          <a:r>
            <a:rPr lang="en-US" sz="4000" b="1" u="sng" kern="1200" dirty="0" smtClean="0"/>
            <a:t>ENG 090</a:t>
          </a:r>
        </a:p>
        <a:p>
          <a:pPr lvl="0" algn="l" defTabSz="1778000">
            <a:lnSpc>
              <a:spcPct val="90000"/>
            </a:lnSpc>
            <a:spcBef>
              <a:spcPct val="0"/>
            </a:spcBef>
            <a:spcAft>
              <a:spcPct val="35000"/>
            </a:spcAft>
          </a:pPr>
          <a:r>
            <a:rPr lang="en-US" sz="4000" b="1" kern="1200" dirty="0" smtClean="0"/>
            <a:t>10-10:50</a:t>
          </a:r>
        </a:p>
        <a:p>
          <a:pPr lvl="0" algn="l" defTabSz="1778000">
            <a:lnSpc>
              <a:spcPct val="90000"/>
            </a:lnSpc>
            <a:spcBef>
              <a:spcPct val="0"/>
            </a:spcBef>
            <a:spcAft>
              <a:spcPct val="35000"/>
            </a:spcAft>
          </a:pPr>
          <a:r>
            <a:rPr lang="en-US" sz="4000" b="1" kern="1200" dirty="0" smtClean="0"/>
            <a:t>Dr. Amazing</a:t>
          </a:r>
        </a:p>
        <a:p>
          <a:pPr lvl="0" algn="l" defTabSz="1778000">
            <a:lnSpc>
              <a:spcPct val="90000"/>
            </a:lnSpc>
            <a:spcBef>
              <a:spcPct val="0"/>
            </a:spcBef>
            <a:spcAft>
              <a:spcPct val="35000"/>
            </a:spcAft>
          </a:pPr>
          <a:r>
            <a:rPr lang="en-US" sz="4000" b="1" kern="1200" dirty="0" smtClean="0">
              <a:solidFill>
                <a:srgbClr val="FFFF00"/>
              </a:solidFill>
            </a:rPr>
            <a:t>11</a:t>
          </a:r>
          <a:r>
            <a:rPr lang="en-US" sz="4000" b="1" kern="1200" dirty="0" smtClean="0"/>
            <a:t> </a:t>
          </a:r>
          <a:endParaRPr lang="en-US" sz="4000" b="1" kern="1200" dirty="0"/>
        </a:p>
      </dsp:txBody>
      <dsp:txXfrm>
        <a:off x="4862764" y="445394"/>
        <a:ext cx="2881028" cy="3664904"/>
      </dsp:txXfrm>
    </dsp:sp>
    <dsp:sp modelId="{A6F0F1CB-7A8E-4D32-B787-90AA21050BF9}">
      <dsp:nvSpPr>
        <dsp:cNvPr id="0" name=""/>
        <dsp:cNvSpPr/>
      </dsp:nvSpPr>
      <dsp:spPr>
        <a:xfrm>
          <a:off x="8229604" y="1600206"/>
          <a:ext cx="45724" cy="47667"/>
        </a:xfrm>
        <a:prstGeom prst="rightArrow">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145" rIns="22225" bIns="0" numCol="1" spcCol="1270" anchor="t" anchorCtr="0">
          <a:noAutofit/>
        </a:bodyPr>
        <a:lstStyle/>
        <a:p>
          <a:pPr lvl="0" algn="r" defTabSz="222250">
            <a:lnSpc>
              <a:spcPct val="90000"/>
            </a:lnSpc>
            <a:spcBef>
              <a:spcPct val="0"/>
            </a:spcBef>
            <a:spcAft>
              <a:spcPct val="35000"/>
            </a:spcAft>
          </a:pPr>
          <a:r>
            <a:rPr lang="en-US" sz="500" kern="1200" dirty="0" smtClean="0"/>
            <a:t> </a:t>
          </a:r>
          <a:endParaRPr lang="en-US" sz="500" kern="1200" dirty="0"/>
        </a:p>
      </dsp:txBody>
      <dsp:txXfrm rot="16200000">
        <a:off x="8214633" y="1615178"/>
        <a:ext cx="39087" cy="9144"/>
      </dsp:txXfrm>
    </dsp:sp>
    <dsp:sp modelId="{81DACA31-DDAA-465A-B940-6E6B0C5E46AD}">
      <dsp:nvSpPr>
        <dsp:cNvPr id="0" name=""/>
        <dsp:cNvSpPr/>
      </dsp:nvSpPr>
      <dsp:spPr>
        <a:xfrm rot="5400000">
          <a:off x="3522137" y="1507064"/>
          <a:ext cx="712180" cy="441253"/>
        </a:xfrm>
        <a:prstGeom prst="flowChartExtract">
          <a:avLst/>
        </a:prstGeom>
        <a:solidFill>
          <a:schemeClr val="l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CAC69-D684-4241-850A-81C7D1F787A1}">
      <dsp:nvSpPr>
        <dsp:cNvPr id="0" name=""/>
        <dsp:cNvSpPr/>
      </dsp:nvSpPr>
      <dsp:spPr>
        <a:xfrm>
          <a:off x="0" y="0"/>
          <a:ext cx="9067800" cy="5334000"/>
        </a:xfrm>
        <a:prstGeom prst="swooshArrow">
          <a:avLst>
            <a:gd name="adj1" fmla="val 25000"/>
            <a:gd name="adj2" fmla="val 25000"/>
          </a:avLst>
        </a:prstGeom>
        <a:solidFill>
          <a:schemeClr val="tx2">
            <a:lumMod val="25000"/>
            <a:lumOff val="75000"/>
          </a:schemeClr>
        </a:solidFill>
        <a:ln>
          <a:noFill/>
        </a:ln>
        <a:effectLst/>
      </dsp:spPr>
      <dsp:style>
        <a:lnRef idx="0">
          <a:scrgbClr r="0" g="0" b="0"/>
        </a:lnRef>
        <a:fillRef idx="1">
          <a:scrgbClr r="0" g="0" b="0"/>
        </a:fillRef>
        <a:effectRef idx="0">
          <a:scrgbClr r="0" g="0" b="0"/>
        </a:effectRef>
        <a:fontRef idx="minor"/>
      </dsp:style>
    </dsp:sp>
    <dsp:sp modelId="{4199F31B-C44A-4FEE-A462-DCD26BC8B92B}">
      <dsp:nvSpPr>
        <dsp:cNvPr id="0" name=""/>
        <dsp:cNvSpPr/>
      </dsp:nvSpPr>
      <dsp:spPr>
        <a:xfrm>
          <a:off x="533400" y="4267200"/>
          <a:ext cx="196291" cy="196291"/>
        </a:xfrm>
        <a:prstGeom prst="ellipse">
          <a:avLst/>
        </a:prstGeom>
        <a:solidFill>
          <a:schemeClr val="accent1">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AE114822-71A1-4264-9322-A9CC3D662D94}">
      <dsp:nvSpPr>
        <dsp:cNvPr id="0" name=""/>
        <dsp:cNvSpPr/>
      </dsp:nvSpPr>
      <dsp:spPr>
        <a:xfrm>
          <a:off x="840918" y="4064508"/>
          <a:ext cx="987881" cy="1269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011" tIns="0" rIns="0" bIns="0" numCol="1" spcCol="1270" anchor="t" anchorCtr="0">
          <a:noAutofit/>
        </a:bodyPr>
        <a:lstStyle/>
        <a:p>
          <a:pPr lvl="0" algn="l" defTabSz="711200">
            <a:lnSpc>
              <a:spcPct val="90000"/>
            </a:lnSpc>
            <a:spcBef>
              <a:spcPct val="0"/>
            </a:spcBef>
            <a:spcAft>
              <a:spcPct val="35000"/>
            </a:spcAft>
          </a:pPr>
          <a:r>
            <a:rPr lang="en-US" sz="1600" kern="1200" dirty="0" smtClean="0"/>
            <a:t>2010</a:t>
          </a:r>
        </a:p>
        <a:p>
          <a:pPr lvl="0" algn="l" defTabSz="711200">
            <a:lnSpc>
              <a:spcPct val="90000"/>
            </a:lnSpc>
            <a:spcBef>
              <a:spcPct val="0"/>
            </a:spcBef>
            <a:spcAft>
              <a:spcPct val="35000"/>
            </a:spcAft>
          </a:pPr>
          <a:r>
            <a:rPr lang="en-US" sz="1200" kern="1200" dirty="0" smtClean="0">
              <a:solidFill>
                <a:srgbClr val="0070C0"/>
              </a:solidFill>
              <a:sym typeface="Wingdings" panose="05000000000000000000" pitchFamily="2" charset="2"/>
            </a:rPr>
            <a:t> </a:t>
          </a:r>
          <a:r>
            <a:rPr lang="en-US" sz="1200" kern="1200" dirty="0" smtClean="0">
              <a:solidFill>
                <a:schemeClr val="tx1"/>
              </a:solidFill>
            </a:rPr>
            <a:t>College Participation Advisory Group (CPAG) </a:t>
          </a:r>
        </a:p>
      </dsp:txBody>
      <dsp:txXfrm>
        <a:off x="840918" y="4064508"/>
        <a:ext cx="987881" cy="1269492"/>
      </dsp:txXfrm>
    </dsp:sp>
    <dsp:sp modelId="{3765F7AA-DAD5-4686-AC12-B7F5607210B5}">
      <dsp:nvSpPr>
        <dsp:cNvPr id="0" name=""/>
        <dsp:cNvSpPr/>
      </dsp:nvSpPr>
      <dsp:spPr>
        <a:xfrm>
          <a:off x="1371601" y="3429000"/>
          <a:ext cx="307238" cy="307238"/>
        </a:xfrm>
        <a:prstGeom prst="ellipse">
          <a:avLst/>
        </a:prstGeom>
        <a:solidFill>
          <a:schemeClr val="accent1">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651DF5E1-0E16-409E-B4A3-355CC89427BE}">
      <dsp:nvSpPr>
        <dsp:cNvPr id="0" name=""/>
        <dsp:cNvSpPr/>
      </dsp:nvSpPr>
      <dsp:spPr>
        <a:xfrm>
          <a:off x="1721501" y="3073162"/>
          <a:ext cx="1783695" cy="2184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799" tIns="0" rIns="0" bIns="0" numCol="1" spcCol="1270" anchor="t" anchorCtr="0">
          <a:noAutofit/>
        </a:bodyPr>
        <a:lstStyle/>
        <a:p>
          <a:pPr lvl="0" algn="l" defTabSz="711200">
            <a:lnSpc>
              <a:spcPct val="90000"/>
            </a:lnSpc>
            <a:spcBef>
              <a:spcPct val="0"/>
            </a:spcBef>
            <a:spcAft>
              <a:spcPct val="35000"/>
            </a:spcAft>
          </a:pPr>
          <a:r>
            <a:rPr lang="en-US" sz="1600" kern="1200" dirty="0" smtClean="0"/>
            <a:t>2014</a:t>
          </a:r>
        </a:p>
        <a:p>
          <a:pPr lvl="0" algn="l" defTabSz="711200">
            <a:lnSpc>
              <a:spcPct val="90000"/>
            </a:lnSpc>
            <a:spcBef>
              <a:spcPct val="0"/>
            </a:spcBef>
            <a:spcAft>
              <a:spcPct val="35000"/>
            </a:spcAft>
          </a:pPr>
          <a:r>
            <a:rPr lang="en-US" sz="1200" kern="1200" dirty="0" smtClean="0">
              <a:solidFill>
                <a:srgbClr val="0070C0"/>
              </a:solidFill>
              <a:sym typeface="Wingdings" panose="05000000000000000000" pitchFamily="2" charset="2"/>
            </a:rPr>
            <a:t> </a:t>
          </a:r>
          <a:r>
            <a:rPr lang="en-US" sz="1200" kern="1200" dirty="0" smtClean="0">
              <a:solidFill>
                <a:schemeClr val="tx1"/>
              </a:solidFill>
            </a:rPr>
            <a:t>CPAG findings and recommendations</a:t>
          </a:r>
        </a:p>
      </dsp:txBody>
      <dsp:txXfrm>
        <a:off x="1721501" y="3073162"/>
        <a:ext cx="1783695" cy="2184637"/>
      </dsp:txXfrm>
    </dsp:sp>
    <dsp:sp modelId="{FA9B9937-1C71-4DA8-8E8B-34ED7BA27ECB}">
      <dsp:nvSpPr>
        <dsp:cNvPr id="0" name=""/>
        <dsp:cNvSpPr/>
      </dsp:nvSpPr>
      <dsp:spPr>
        <a:xfrm>
          <a:off x="2895598" y="2362202"/>
          <a:ext cx="409651" cy="409651"/>
        </a:xfrm>
        <a:prstGeom prst="ellipse">
          <a:avLst/>
        </a:prstGeom>
        <a:solidFill>
          <a:schemeClr val="accent1">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82E44F3B-EBF2-4358-98C4-0923FB3164D6}">
      <dsp:nvSpPr>
        <dsp:cNvPr id="0" name=""/>
        <dsp:cNvSpPr/>
      </dsp:nvSpPr>
      <dsp:spPr>
        <a:xfrm>
          <a:off x="3505203" y="2209788"/>
          <a:ext cx="1647139" cy="2997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7066" tIns="0" rIns="0" bIns="0" numCol="1" spcCol="1270" anchor="t" anchorCtr="0">
          <a:noAutofit/>
        </a:bodyPr>
        <a:lstStyle/>
        <a:p>
          <a:pPr lvl="0" algn="l" defTabSz="711200">
            <a:lnSpc>
              <a:spcPct val="90000"/>
            </a:lnSpc>
            <a:spcBef>
              <a:spcPct val="0"/>
            </a:spcBef>
            <a:spcAft>
              <a:spcPct val="35000"/>
            </a:spcAft>
          </a:pPr>
          <a:r>
            <a:rPr lang="en-US" sz="1600" kern="1200" dirty="0" smtClean="0"/>
            <a:t>2015 </a:t>
          </a:r>
        </a:p>
      </dsp:txBody>
      <dsp:txXfrm>
        <a:off x="3505203" y="2209788"/>
        <a:ext cx="1647139" cy="2997708"/>
      </dsp:txXfrm>
    </dsp:sp>
    <dsp:sp modelId="{B31D94D9-6D89-46A0-9D78-154F52AE7D4D}">
      <dsp:nvSpPr>
        <dsp:cNvPr id="0" name=""/>
        <dsp:cNvSpPr/>
      </dsp:nvSpPr>
      <dsp:spPr>
        <a:xfrm>
          <a:off x="4495798" y="1600199"/>
          <a:ext cx="529132" cy="529132"/>
        </a:xfrm>
        <a:prstGeom prst="ellipse">
          <a:avLst/>
        </a:prstGeom>
        <a:solidFill>
          <a:schemeClr val="accent1">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F8A98003-57BB-40D6-BF90-ED5BFEF2C8A8}">
      <dsp:nvSpPr>
        <dsp:cNvPr id="0" name=""/>
        <dsp:cNvSpPr/>
      </dsp:nvSpPr>
      <dsp:spPr>
        <a:xfrm>
          <a:off x="5029202" y="1905011"/>
          <a:ext cx="1554489" cy="2049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377" tIns="0" rIns="0" bIns="0" numCol="1" spcCol="1270" anchor="t" anchorCtr="0">
          <a:noAutofit/>
        </a:bodyPr>
        <a:lstStyle/>
        <a:p>
          <a:pPr lvl="0" algn="l" defTabSz="711200">
            <a:lnSpc>
              <a:spcPct val="90000"/>
            </a:lnSpc>
            <a:spcBef>
              <a:spcPct val="0"/>
            </a:spcBef>
            <a:spcAft>
              <a:spcPct val="35000"/>
            </a:spcAft>
          </a:pPr>
          <a:r>
            <a:rPr lang="en-US" sz="1600" kern="1200" dirty="0" smtClean="0"/>
            <a:t>2016</a:t>
          </a:r>
        </a:p>
      </dsp:txBody>
      <dsp:txXfrm>
        <a:off x="5029202" y="1905011"/>
        <a:ext cx="1554489" cy="2049812"/>
      </dsp:txXfrm>
    </dsp:sp>
    <dsp:sp modelId="{9CE1EED2-461D-42AA-9857-BE288E5D8E11}">
      <dsp:nvSpPr>
        <dsp:cNvPr id="0" name=""/>
        <dsp:cNvSpPr/>
      </dsp:nvSpPr>
      <dsp:spPr>
        <a:xfrm>
          <a:off x="6172200" y="1066799"/>
          <a:ext cx="674217" cy="674217"/>
        </a:xfrm>
        <a:prstGeom prst="ellipse">
          <a:avLst/>
        </a:prstGeom>
        <a:solidFill>
          <a:schemeClr val="accent1">
            <a:hueOff val="0"/>
            <a:satOff val="0"/>
            <a:lumOff val="0"/>
            <a:alphaOff val="0"/>
          </a:schemeClr>
        </a:solidFill>
        <a:ln w="285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5A3C96C6-38C6-477C-9301-E1FE56BC0D9B}">
      <dsp:nvSpPr>
        <dsp:cNvPr id="0" name=""/>
        <dsp:cNvSpPr/>
      </dsp:nvSpPr>
      <dsp:spPr>
        <a:xfrm>
          <a:off x="6858004" y="1219186"/>
          <a:ext cx="1706880" cy="3925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7254" tIns="0" rIns="0" bIns="0" numCol="1" spcCol="1270" anchor="t" anchorCtr="0">
          <a:noAutofit/>
        </a:bodyPr>
        <a:lstStyle/>
        <a:p>
          <a:pPr lvl="0" algn="l" defTabSz="711200">
            <a:lnSpc>
              <a:spcPct val="90000"/>
            </a:lnSpc>
            <a:spcBef>
              <a:spcPct val="0"/>
            </a:spcBef>
            <a:spcAft>
              <a:spcPts val="600"/>
            </a:spcAft>
          </a:pPr>
          <a:r>
            <a:rPr lang="en-US" sz="1600" kern="1200" dirty="0" smtClean="0"/>
            <a:t>2017–2018</a:t>
          </a:r>
          <a:br>
            <a:rPr lang="en-US" sz="1600" kern="1200" dirty="0" smtClean="0"/>
          </a:br>
          <a:r>
            <a:rPr lang="en-US" sz="4800" kern="1200" dirty="0" smtClean="0"/>
            <a:t/>
          </a:r>
          <a:br>
            <a:rPr lang="en-US" sz="4800" kern="1200" dirty="0" smtClean="0"/>
          </a:br>
          <a:endParaRPr lang="en-US" sz="4800" i="1" kern="1200" dirty="0" smtClean="0">
            <a:solidFill>
              <a:schemeClr val="accent2"/>
            </a:solidFill>
          </a:endParaRPr>
        </a:p>
      </dsp:txBody>
      <dsp:txXfrm>
        <a:off x="6858004" y="1219186"/>
        <a:ext cx="1706880" cy="392582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hProcess7#1">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pPr>
              <a:defRPr/>
            </a:pPr>
            <a:fld id="{7F4E2125-7391-499B-BD3F-3283162A49BA}" type="datetimeFigureOut">
              <a:rPr lang="en-US"/>
              <a:pPr>
                <a:defRPr/>
              </a:pPr>
              <a:t>2/5/2018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pPr>
              <a:defRPr/>
            </a:pPr>
            <a:fld id="{4C776792-8DAF-40E4-8BFE-F572A877A79E}" type="slidenum">
              <a:rPr lang="en-US"/>
              <a:pPr>
                <a:defRPr/>
              </a:pPr>
              <a:t>‹#›</a:t>
            </a:fld>
            <a:endParaRPr lang="en-US"/>
          </a:p>
        </p:txBody>
      </p:sp>
    </p:spTree>
    <p:extLst>
      <p:ext uri="{BB962C8B-B14F-4D97-AF65-F5344CB8AC3E}">
        <p14:creationId xmlns:p14="http://schemas.microsoft.com/office/powerpoint/2010/main" val="346259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atin typeface="Arial" pitchFamily="34"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atin typeface="Arial" pitchFamily="34" charset="0"/>
              </a:defRPr>
            </a:lvl1pPr>
          </a:lstStyle>
          <a:p>
            <a:pPr>
              <a:defRPr/>
            </a:pPr>
            <a:fld id="{20194B77-A949-4472-AF28-F82182E888D2}" type="datetimeFigureOut">
              <a:rPr lang="en-US"/>
              <a:pPr>
                <a:defRPr/>
              </a:pPr>
              <a:t>2/5/2018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atin typeface="Arial" pitchFamily="34"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atin typeface="Arial" pitchFamily="34" charset="0"/>
              </a:defRPr>
            </a:lvl1pPr>
          </a:lstStyle>
          <a:p>
            <a:pPr>
              <a:defRPr/>
            </a:pPr>
            <a:fld id="{8C4DBFA0-E153-4FAE-87CE-1E856C41A756}" type="slidenum">
              <a:rPr lang="en-US"/>
              <a:pPr>
                <a:defRPr/>
              </a:pPr>
              <a:t>‹#›</a:t>
            </a:fld>
            <a:endParaRPr lang="en-US"/>
          </a:p>
        </p:txBody>
      </p:sp>
    </p:spTree>
    <p:extLst>
      <p:ext uri="{BB962C8B-B14F-4D97-AF65-F5344CB8AC3E}">
        <p14:creationId xmlns:p14="http://schemas.microsoft.com/office/powerpoint/2010/main" val="915652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4A4DBD2-7BBE-4850-AC1C-E197177BC6C8}" type="slidenum">
              <a:rPr lang="en-US" smtClean="0"/>
              <a:pPr>
                <a:defRPr/>
              </a:pPr>
              <a:t>12</a:t>
            </a:fld>
            <a:endParaRPr lang="en-US"/>
          </a:p>
        </p:txBody>
      </p:sp>
    </p:spTree>
    <p:extLst>
      <p:ext uri="{BB962C8B-B14F-4D97-AF65-F5344CB8AC3E}">
        <p14:creationId xmlns:p14="http://schemas.microsoft.com/office/powerpoint/2010/main" val="2182191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45661E-914C-4164-A02E-A61D550CDE18}" type="slidenum">
              <a:rPr lang="en-US" smtClean="0"/>
              <a:pPr/>
              <a:t>48</a:t>
            </a:fld>
            <a:endParaRPr lang="en-US" dirty="0"/>
          </a:p>
        </p:txBody>
      </p:sp>
    </p:spTree>
    <p:extLst>
      <p:ext uri="{BB962C8B-B14F-4D97-AF65-F5344CB8AC3E}">
        <p14:creationId xmlns:p14="http://schemas.microsoft.com/office/powerpoint/2010/main" val="1289604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845661E-914C-4164-A02E-A61D550CDE18}" type="slidenum">
              <a:rPr lang="en-US" smtClean="0"/>
              <a:pPr/>
              <a:t>49</a:t>
            </a:fld>
            <a:endParaRPr lang="en-US" dirty="0"/>
          </a:p>
        </p:txBody>
      </p:sp>
    </p:spTree>
    <p:extLst>
      <p:ext uri="{BB962C8B-B14F-4D97-AF65-F5344CB8AC3E}">
        <p14:creationId xmlns:p14="http://schemas.microsoft.com/office/powerpoint/2010/main" val="1120332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4DBFA0-E153-4FAE-87CE-1E856C41A756}" type="slidenum">
              <a:rPr lang="en-US" smtClean="0"/>
              <a:pPr>
                <a:defRPr/>
              </a:pPr>
              <a:t>50</a:t>
            </a:fld>
            <a:endParaRPr lang="en-US"/>
          </a:p>
        </p:txBody>
      </p:sp>
    </p:spTree>
    <p:extLst>
      <p:ext uri="{BB962C8B-B14F-4D97-AF65-F5344CB8AC3E}">
        <p14:creationId xmlns:p14="http://schemas.microsoft.com/office/powerpoint/2010/main" val="114444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7A8E328C-E6B3-4FAE-9598-61DC9FB94045}" type="slidenum">
              <a:rPr lang="en-US" smtClean="0"/>
              <a:pPr>
                <a:defRPr/>
              </a:pPr>
              <a:t>24</a:t>
            </a:fld>
            <a:endParaRPr lang="en-US" dirty="0"/>
          </a:p>
        </p:txBody>
      </p:sp>
    </p:spTree>
    <p:extLst>
      <p:ext uri="{BB962C8B-B14F-4D97-AF65-F5344CB8AC3E}">
        <p14:creationId xmlns:p14="http://schemas.microsoft.com/office/powerpoint/2010/main" val="167424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4A4DBD2-7BBE-4850-AC1C-E197177BC6C8}" type="slidenum">
              <a:rPr lang="en-US" smtClean="0"/>
              <a:pPr>
                <a:defRPr/>
              </a:pPr>
              <a:t>26</a:t>
            </a:fld>
            <a:endParaRPr lang="en-US"/>
          </a:p>
        </p:txBody>
      </p:sp>
    </p:spTree>
    <p:extLst>
      <p:ext uri="{BB962C8B-B14F-4D97-AF65-F5344CB8AC3E}">
        <p14:creationId xmlns:p14="http://schemas.microsoft.com/office/powerpoint/2010/main" val="1269763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7A8E328C-E6B3-4FAE-9598-61DC9FB94045}" type="slidenum">
              <a:rPr lang="en-US" smtClean="0"/>
              <a:pPr>
                <a:defRPr/>
              </a:pPr>
              <a:t>38</a:t>
            </a:fld>
            <a:endParaRPr lang="en-US" dirty="0"/>
          </a:p>
        </p:txBody>
      </p:sp>
    </p:spTree>
    <p:extLst>
      <p:ext uri="{BB962C8B-B14F-4D97-AF65-F5344CB8AC3E}">
        <p14:creationId xmlns:p14="http://schemas.microsoft.com/office/powerpoint/2010/main" val="711375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4A4DBD2-7BBE-4850-AC1C-E197177BC6C8}" type="slidenum">
              <a:rPr lang="en-US" smtClean="0"/>
              <a:pPr>
                <a:defRPr/>
              </a:pPr>
              <a:t>39</a:t>
            </a:fld>
            <a:endParaRPr lang="en-US"/>
          </a:p>
        </p:txBody>
      </p:sp>
    </p:spTree>
    <p:extLst>
      <p:ext uri="{BB962C8B-B14F-4D97-AF65-F5344CB8AC3E}">
        <p14:creationId xmlns:p14="http://schemas.microsoft.com/office/powerpoint/2010/main" val="1495027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4DBFA0-E153-4FAE-87CE-1E856C41A756}" type="slidenum">
              <a:rPr lang="en-US" smtClean="0"/>
              <a:pPr>
                <a:defRPr/>
              </a:pPr>
              <a:t>44</a:t>
            </a:fld>
            <a:endParaRPr lang="en-US"/>
          </a:p>
        </p:txBody>
      </p:sp>
    </p:spTree>
    <p:extLst>
      <p:ext uri="{BB962C8B-B14F-4D97-AF65-F5344CB8AC3E}">
        <p14:creationId xmlns:p14="http://schemas.microsoft.com/office/powerpoint/2010/main" val="3108405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C4DBFA0-E153-4FAE-87CE-1E856C41A756}" type="slidenum">
              <a:rPr lang="en-US" smtClean="0"/>
              <a:pPr>
                <a:defRPr/>
              </a:pPr>
              <a:t>45</a:t>
            </a:fld>
            <a:endParaRPr lang="en-US"/>
          </a:p>
        </p:txBody>
      </p:sp>
    </p:spTree>
    <p:extLst>
      <p:ext uri="{BB962C8B-B14F-4D97-AF65-F5344CB8AC3E}">
        <p14:creationId xmlns:p14="http://schemas.microsoft.com/office/powerpoint/2010/main" val="979361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C4DBFA0-E153-4FAE-87CE-1E856C41A756}" type="slidenum">
              <a:rPr lang="en-US" smtClean="0"/>
              <a:pPr>
                <a:defRPr/>
              </a:pPr>
              <a:t>46</a:t>
            </a:fld>
            <a:endParaRPr lang="en-US"/>
          </a:p>
        </p:txBody>
      </p:sp>
    </p:spTree>
    <p:extLst>
      <p:ext uri="{BB962C8B-B14F-4D97-AF65-F5344CB8AC3E}">
        <p14:creationId xmlns:p14="http://schemas.microsoft.com/office/powerpoint/2010/main" val="2427407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4DBFA0-E153-4FAE-87CE-1E856C41A756}" type="slidenum">
              <a:rPr lang="en-US" smtClean="0"/>
              <a:pPr>
                <a:defRPr/>
              </a:pPr>
              <a:t>47</a:t>
            </a:fld>
            <a:endParaRPr lang="en-US"/>
          </a:p>
        </p:txBody>
      </p:sp>
    </p:spTree>
    <p:extLst>
      <p:ext uri="{BB962C8B-B14F-4D97-AF65-F5344CB8AC3E}">
        <p14:creationId xmlns:p14="http://schemas.microsoft.com/office/powerpoint/2010/main" val="36361279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chemeClr val="bg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ctrTitle"/>
          </p:nvPr>
        </p:nvSpPr>
        <p:spPr>
          <a:xfrm>
            <a:off x="685800" y="990600"/>
            <a:ext cx="7772400" cy="2819400"/>
          </a:xfrm>
        </p:spPr>
        <p:txBody>
          <a:bodyPr tIns="0" bIns="0" rtlCol="0" anchor="b">
            <a:normAutofit/>
            <a:scene3d>
              <a:camera prst="orthographicFront"/>
              <a:lightRig rig="threePt" dir="t">
                <a:rot lat="0" lon="0" rev="4800000"/>
              </a:lightRig>
            </a:scene3d>
            <a:sp3d prstMaterial="matte"/>
          </a:bodyPr>
          <a:lstStyle>
            <a:lvl1pPr algn="l">
              <a:lnSpc>
                <a:spcPct val="90000"/>
              </a:lnSpc>
              <a:defRPr sz="6000" b="0">
                <a:solidFill>
                  <a:schemeClr val="tx1"/>
                </a:solidFill>
                <a:latin typeface="Franklin Gothic Demi" panose="020B0703020102020204" pitchFamily="34" charset="0"/>
              </a:defRPr>
            </a:lvl1pPr>
            <a:extLst/>
          </a:lstStyle>
          <a:p>
            <a:r>
              <a:rPr lang="en-US" smtClean="0"/>
              <a:t>Click to edit Master title style</a:t>
            </a:r>
            <a:endParaRPr lang="en-US" dirty="0"/>
          </a:p>
        </p:txBody>
      </p:sp>
      <p:pic>
        <p:nvPicPr>
          <p:cNvPr id="7"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010714" y="6248400"/>
            <a:ext cx="1904686" cy="504741"/>
          </a:xfrm>
          <a:prstGeom prst="rect">
            <a:avLst/>
          </a:prstGeom>
          <a:noFill/>
          <a:ln w="9525">
            <a:noFill/>
            <a:miter lim="800000"/>
            <a:headEnd/>
            <a:tailEnd/>
          </a:ln>
        </p:spPr>
      </p:pic>
      <p:sp>
        <p:nvSpPr>
          <p:cNvPr id="12" name="Text Placeholder 11"/>
          <p:cNvSpPr>
            <a:spLocks noGrp="1"/>
          </p:cNvSpPr>
          <p:nvPr>
            <p:ph type="body" sz="quarter" idx="10" hasCustomPrompt="1"/>
          </p:nvPr>
        </p:nvSpPr>
        <p:spPr>
          <a:xfrm>
            <a:off x="152400" y="6048375"/>
            <a:ext cx="6019800" cy="733425"/>
          </a:xfrm>
        </p:spPr>
        <p:txBody>
          <a:bodyPr anchor="b"/>
          <a:lstStyle>
            <a:lvl1pPr marL="119062" indent="0">
              <a:buNone/>
              <a:defRPr lang="en-US" sz="1600" kern="1200" baseline="0" dirty="0" smtClean="0">
                <a:solidFill>
                  <a:schemeClr val="bg2"/>
                </a:solidFill>
                <a:latin typeface="+mn-lt"/>
                <a:ea typeface="+mn-ea"/>
                <a:cs typeface="+mn-cs"/>
              </a:defRPr>
            </a:lvl1pPr>
          </a:lstStyle>
          <a:p>
            <a:r>
              <a:rPr lang="en-US" dirty="0" smtClean="0"/>
              <a:t>Meeting Name — Month DD, YYYY</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Title 1"/>
          <p:cNvSpPr txBox="1">
            <a:spLocks/>
          </p:cNvSpPr>
          <p:nvPr/>
        </p:nvSpPr>
        <p:spPr>
          <a:xfrm>
            <a:off x="430213" y="690563"/>
            <a:ext cx="7086600" cy="609600"/>
          </a:xfrm>
          <a:prstGeom prst="rect">
            <a:avLst/>
          </a:prstGeom>
        </p:spPr>
        <p:txBody>
          <a:bodyPr rIns="45720" anchor="ctr"/>
          <a:lstStyle>
            <a:lvl1pPr>
              <a:defRPr sz="2400"/>
            </a:lvl1pPr>
            <a:extLst/>
          </a:lstStyle>
          <a:p>
            <a:pPr fontAlgn="auto">
              <a:spcAft>
                <a:spcPts val="0"/>
              </a:spcAft>
              <a:defRPr/>
            </a:pPr>
            <a:endParaRPr lang="en-US" sz="4000" dirty="0">
              <a:solidFill>
                <a:prstClr val="white"/>
              </a:solidFill>
              <a:latin typeface="Franklin Gothic Medium"/>
            </a:endParaRPr>
          </a:p>
        </p:txBody>
      </p:sp>
      <p:sp>
        <p:nvSpPr>
          <p:cNvPr id="6"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B26A067F-84F0-4FCB-91BD-A4BAD644B6F1}" type="slidenum">
              <a:rPr lang="en-US" sz="1200" smtClean="0">
                <a:solidFill>
                  <a:prstClr val="black">
                    <a:tint val="95000"/>
                  </a:prstClr>
                </a:solidFill>
                <a:latin typeface="Franklin Gothic Book"/>
              </a:rPr>
              <a:pPr algn="r" fontAlgn="auto">
                <a:spcBef>
                  <a:spcPts val="0"/>
                </a:spcBef>
                <a:spcAft>
                  <a:spcPts val="0"/>
                </a:spcAft>
                <a:defRPr/>
              </a:pPr>
              <a:t>‹#›</a:t>
            </a:fld>
            <a:endParaRPr lang="en-US" sz="1200" dirty="0">
              <a:solidFill>
                <a:prstClr val="black">
                  <a:tint val="95000"/>
                </a:prstClr>
              </a:solidFill>
              <a:latin typeface="Franklin Gothic Book"/>
            </a:endParaRPr>
          </a:p>
        </p:txBody>
      </p:sp>
      <p:sp>
        <p:nvSpPr>
          <p:cNvPr id="3" name="Content Placeholder 2"/>
          <p:cNvSpPr>
            <a:spLocks noGrp="1"/>
          </p:cNvSpPr>
          <p:nvPr>
            <p:ph idx="1"/>
          </p:nvPr>
        </p:nvSpPr>
        <p:spPr>
          <a:xfrm>
            <a:off x="381000" y="1600200"/>
            <a:ext cx="8382000" cy="4625975"/>
          </a:xfrm>
        </p:spPr>
        <p:txBody>
          <a:bodyPr/>
          <a:lstStyle>
            <a:lvl1pPr>
              <a:spcBef>
                <a:spcPts val="1200"/>
              </a:spcBef>
              <a:defRPr sz="3200"/>
            </a:lvl1pPr>
            <a:lvl2pPr>
              <a:spcBef>
                <a:spcPts val="480"/>
              </a:spcBef>
              <a:defRPr sz="2800"/>
            </a:lvl2pPr>
            <a:lvl3pPr>
              <a:defRPr sz="24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3"/>
          </p:nvPr>
        </p:nvSpPr>
        <p:spPr>
          <a:xfrm>
            <a:off x="304800" y="152400"/>
            <a:ext cx="8537222" cy="457200"/>
          </a:xfrm>
        </p:spPr>
        <p:txBody>
          <a:bodyPr/>
          <a:lstStyle>
            <a:lvl1pPr algn="l" rtl="0" eaLnBrk="0" fontAlgn="base" hangingPunct="0">
              <a:spcBef>
                <a:spcPct val="0"/>
              </a:spcBef>
              <a:spcAft>
                <a:spcPct val="0"/>
              </a:spcAft>
              <a:buNone/>
              <a:defRPr lang="en-US" sz="2400" b="1" kern="1200" dirty="0" smtClean="0">
                <a:solidFill>
                  <a:schemeClr val="bg2"/>
                </a:solidFill>
                <a:latin typeface="+mj-lt"/>
                <a:ea typeface="+mj-ea"/>
                <a:cs typeface="+mj-cs"/>
              </a:defRPr>
            </a:lvl1pPr>
          </a:lstStyle>
          <a:p>
            <a:pPr lvl="0"/>
            <a:r>
              <a:rPr lang="en-US" smtClean="0"/>
              <a:t>Click to edit Master text styles</a:t>
            </a:r>
          </a:p>
        </p:txBody>
      </p:sp>
      <p:sp>
        <p:nvSpPr>
          <p:cNvPr id="12" name="Title 11"/>
          <p:cNvSpPr>
            <a:spLocks noGrp="1"/>
          </p:cNvSpPr>
          <p:nvPr>
            <p:ph type="title"/>
          </p:nvPr>
        </p:nvSpPr>
        <p:spPr>
          <a:xfrm>
            <a:off x="381000" y="533400"/>
            <a:ext cx="8382000" cy="838200"/>
          </a:xfrm>
        </p:spPr>
        <p:txBody>
          <a:bodyPr/>
          <a:lstStyle>
            <a:lvl1pPr>
              <a:defRPr sz="4000"/>
            </a:lvl1pPr>
          </a:lstStyle>
          <a:p>
            <a:r>
              <a:rPr lang="en-US" smtClean="0"/>
              <a:t>Click to edit Master title style</a:t>
            </a:r>
            <a:endParaRPr lang="en-US" dirty="0"/>
          </a:p>
        </p:txBody>
      </p:sp>
      <p:sp>
        <p:nvSpPr>
          <p:cNvPr id="7" name="Date Placeholder 3"/>
          <p:cNvSpPr>
            <a:spLocks noGrp="1"/>
          </p:cNvSpPr>
          <p:nvPr>
            <p:ph type="dt" sz="half" idx="14"/>
          </p:nvPr>
        </p:nvSpPr>
        <p:spPr/>
        <p:txBody>
          <a:bodyPr/>
          <a:lstStyle>
            <a:lvl1pPr>
              <a:defRPr/>
            </a:lvl1pPr>
          </a:lstStyle>
          <a:p>
            <a:pPr>
              <a:defRPr/>
            </a:pPr>
            <a:endParaRPr lang="en-US">
              <a:solidFill>
                <a:prstClr val="black">
                  <a:tint val="9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2845390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Title 1"/>
          <p:cNvSpPr txBox="1">
            <a:spLocks/>
          </p:cNvSpPr>
          <p:nvPr/>
        </p:nvSpPr>
        <p:spPr>
          <a:xfrm>
            <a:off x="430213" y="690563"/>
            <a:ext cx="7086600" cy="609600"/>
          </a:xfrm>
          <a:prstGeom prst="rect">
            <a:avLst/>
          </a:prstGeom>
        </p:spPr>
        <p:txBody>
          <a:bodyPr rIns="45720" anchor="ctr"/>
          <a:lstStyle>
            <a:lvl1pPr>
              <a:defRPr sz="2400"/>
            </a:lvl1pPr>
            <a:extLst/>
          </a:lstStyle>
          <a:p>
            <a:pPr fontAlgn="auto">
              <a:spcAft>
                <a:spcPts val="0"/>
              </a:spcAft>
              <a:defRPr/>
            </a:pPr>
            <a:endParaRPr lang="en-US" sz="4000" dirty="0">
              <a:solidFill>
                <a:prstClr val="white"/>
              </a:solidFill>
              <a:latin typeface="Franklin Gothic Medium"/>
            </a:endParaRPr>
          </a:p>
        </p:txBody>
      </p:sp>
      <p:sp>
        <p:nvSpPr>
          <p:cNvPr id="6"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B26A067F-84F0-4FCB-91BD-A4BAD644B6F1}" type="slidenum">
              <a:rPr lang="en-US" sz="1200" smtClean="0">
                <a:solidFill>
                  <a:prstClr val="black">
                    <a:tint val="95000"/>
                  </a:prstClr>
                </a:solidFill>
                <a:latin typeface="Franklin Gothic Book"/>
              </a:rPr>
              <a:pPr algn="r" fontAlgn="auto">
                <a:spcBef>
                  <a:spcPts val="0"/>
                </a:spcBef>
                <a:spcAft>
                  <a:spcPts val="0"/>
                </a:spcAft>
                <a:defRPr/>
              </a:pPr>
              <a:t>‹#›</a:t>
            </a:fld>
            <a:endParaRPr lang="en-US" sz="1200" dirty="0">
              <a:solidFill>
                <a:prstClr val="black">
                  <a:tint val="95000"/>
                </a:prstClr>
              </a:solidFill>
              <a:latin typeface="Franklin Gothic Book"/>
            </a:endParaRPr>
          </a:p>
        </p:txBody>
      </p:sp>
      <p:sp>
        <p:nvSpPr>
          <p:cNvPr id="3" name="Content Placeholder 2"/>
          <p:cNvSpPr>
            <a:spLocks noGrp="1"/>
          </p:cNvSpPr>
          <p:nvPr>
            <p:ph idx="1"/>
          </p:nvPr>
        </p:nvSpPr>
        <p:spPr>
          <a:xfrm>
            <a:off x="381000" y="1600200"/>
            <a:ext cx="8382000" cy="4625975"/>
          </a:xfrm>
        </p:spPr>
        <p:txBody>
          <a:bodyPr/>
          <a:lstStyle>
            <a:lvl1pPr>
              <a:spcBef>
                <a:spcPts val="1200"/>
              </a:spcBef>
              <a:defRPr sz="3200"/>
            </a:lvl1pPr>
            <a:lvl2pPr>
              <a:spcBef>
                <a:spcPts val="480"/>
              </a:spcBef>
              <a:defRPr sz="2800"/>
            </a:lvl2pPr>
            <a:lvl3pPr>
              <a:defRPr sz="24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3"/>
          </p:nvPr>
        </p:nvSpPr>
        <p:spPr>
          <a:xfrm>
            <a:off x="304800" y="152400"/>
            <a:ext cx="8537222" cy="457200"/>
          </a:xfrm>
        </p:spPr>
        <p:txBody>
          <a:bodyPr/>
          <a:lstStyle>
            <a:lvl1pPr algn="l" rtl="0" eaLnBrk="0" fontAlgn="base" hangingPunct="0">
              <a:spcBef>
                <a:spcPct val="0"/>
              </a:spcBef>
              <a:spcAft>
                <a:spcPct val="0"/>
              </a:spcAft>
              <a:buNone/>
              <a:defRPr lang="en-US" sz="2400" b="1" kern="1200" dirty="0" smtClean="0">
                <a:solidFill>
                  <a:schemeClr val="bg2"/>
                </a:solidFill>
                <a:latin typeface="+mj-lt"/>
                <a:ea typeface="+mj-ea"/>
                <a:cs typeface="+mj-cs"/>
              </a:defRPr>
            </a:lvl1pPr>
          </a:lstStyle>
          <a:p>
            <a:pPr lvl="0"/>
            <a:r>
              <a:rPr lang="en-US" smtClean="0"/>
              <a:t>Click to edit Master text styles</a:t>
            </a:r>
          </a:p>
        </p:txBody>
      </p:sp>
      <p:sp>
        <p:nvSpPr>
          <p:cNvPr id="12" name="Title 11"/>
          <p:cNvSpPr>
            <a:spLocks noGrp="1"/>
          </p:cNvSpPr>
          <p:nvPr>
            <p:ph type="title"/>
          </p:nvPr>
        </p:nvSpPr>
        <p:spPr>
          <a:xfrm>
            <a:off x="381000" y="533400"/>
            <a:ext cx="8382000" cy="838200"/>
          </a:xfrm>
        </p:spPr>
        <p:txBody>
          <a:bodyPr/>
          <a:lstStyle>
            <a:lvl1pPr>
              <a:defRPr sz="4000"/>
            </a:lvl1pPr>
          </a:lstStyle>
          <a:p>
            <a:r>
              <a:rPr lang="en-US" smtClean="0"/>
              <a:t>Click to edit Master title style</a:t>
            </a:r>
            <a:endParaRPr lang="en-US" dirty="0"/>
          </a:p>
        </p:txBody>
      </p:sp>
      <p:sp>
        <p:nvSpPr>
          <p:cNvPr id="7" name="Date Placeholder 3"/>
          <p:cNvSpPr>
            <a:spLocks noGrp="1"/>
          </p:cNvSpPr>
          <p:nvPr>
            <p:ph type="dt" sz="half" idx="14"/>
          </p:nvPr>
        </p:nvSpPr>
        <p:spPr/>
        <p:txBody>
          <a:bodyPr/>
          <a:lstStyle>
            <a:lvl1pPr>
              <a:defRPr/>
            </a:lvl1pPr>
          </a:lstStyle>
          <a:p>
            <a:pPr>
              <a:defRPr/>
            </a:pPr>
            <a:endParaRPr lang="en-US">
              <a:solidFill>
                <a:prstClr val="black">
                  <a:tint val="9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256536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6"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DC8E82DE-B153-45E1-940C-6CE8844F02AA}" type="slidenum">
              <a:rPr lang="en-US" sz="1200" smtClean="0">
                <a:solidFill>
                  <a:prstClr val="black">
                    <a:tint val="95000"/>
                  </a:prstClr>
                </a:solidFill>
                <a:latin typeface="Franklin Gothic Book"/>
              </a:rPr>
              <a:pPr algn="r" fontAlgn="auto">
                <a:spcBef>
                  <a:spcPts val="0"/>
                </a:spcBef>
                <a:spcAft>
                  <a:spcPts val="0"/>
                </a:spcAft>
                <a:defRPr/>
              </a:pPr>
              <a:t>‹#›</a:t>
            </a:fld>
            <a:endParaRPr lang="en-US" sz="1200" dirty="0">
              <a:solidFill>
                <a:prstClr val="black">
                  <a:tint val="95000"/>
                </a:prstClr>
              </a:solidFill>
              <a:latin typeface="Franklin Gothic Book"/>
            </a:endParaRPr>
          </a:p>
        </p:txBody>
      </p:sp>
      <p:sp>
        <p:nvSpPr>
          <p:cNvPr id="3" name="Content Placeholder 2"/>
          <p:cNvSpPr>
            <a:spLocks noGrp="1"/>
          </p:cNvSpPr>
          <p:nvPr>
            <p:ph sz="half" idx="1"/>
          </p:nvPr>
        </p:nvSpPr>
        <p:spPr>
          <a:xfrm>
            <a:off x="304800" y="1773936"/>
            <a:ext cx="4191000" cy="4623816"/>
          </a:xfrm>
        </p:spPr>
        <p:txBody>
          <a:bodyPr lIns="91440"/>
          <a:lstStyle>
            <a:lvl1pPr>
              <a:defRPr sz="3200"/>
            </a:lvl1pPr>
            <a:lvl2pPr>
              <a:defRPr sz="2800"/>
            </a:lvl2pPr>
            <a:lvl3pPr>
              <a:defRPr sz="24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73936"/>
            <a:ext cx="4114800" cy="4623816"/>
          </a:xfrm>
        </p:spPr>
        <p:txBody>
          <a:bodyPr/>
          <a:lstStyle>
            <a:lvl1pPr>
              <a:defRPr sz="3200"/>
            </a:lvl1pPr>
            <a:lvl2pPr>
              <a:defRPr sz="2800"/>
            </a:lvl2pPr>
            <a:lvl3pPr>
              <a:defRPr sz="24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8"/>
          <p:cNvSpPr>
            <a:spLocks noGrp="1"/>
          </p:cNvSpPr>
          <p:nvPr>
            <p:ph type="body" sz="quarter" idx="16"/>
          </p:nvPr>
        </p:nvSpPr>
        <p:spPr>
          <a:xfrm>
            <a:off x="228600" y="152400"/>
            <a:ext cx="8382000" cy="457200"/>
          </a:xfrm>
        </p:spPr>
        <p:txBody>
          <a:bodyPr/>
          <a:lstStyle>
            <a:lvl1pPr algn="l" rtl="0" eaLnBrk="0" fontAlgn="base" hangingPunct="0">
              <a:spcBef>
                <a:spcPct val="0"/>
              </a:spcBef>
              <a:spcAft>
                <a:spcPct val="0"/>
              </a:spcAft>
              <a:buNone/>
              <a:defRPr lang="en-US" sz="2400" b="1" kern="1200" dirty="0" smtClean="0">
                <a:solidFill>
                  <a:schemeClr val="bg2"/>
                </a:solidFill>
                <a:latin typeface="+mj-lt"/>
                <a:ea typeface="+mj-ea"/>
                <a:cs typeface="+mj-cs"/>
              </a:defRPr>
            </a:lvl1pPr>
          </a:lstStyle>
          <a:p>
            <a:pPr lvl="0"/>
            <a:r>
              <a:rPr lang="en-US" smtClean="0"/>
              <a:t>Click to edit Master text styles</a:t>
            </a:r>
          </a:p>
        </p:txBody>
      </p:sp>
      <p:sp>
        <p:nvSpPr>
          <p:cNvPr id="13" name="Title 11"/>
          <p:cNvSpPr>
            <a:spLocks noGrp="1"/>
          </p:cNvSpPr>
          <p:nvPr>
            <p:ph type="title"/>
          </p:nvPr>
        </p:nvSpPr>
        <p:spPr>
          <a:xfrm>
            <a:off x="304800" y="533400"/>
            <a:ext cx="8229600" cy="838200"/>
          </a:xfrm>
        </p:spPr>
        <p:txBody>
          <a:bodyPr/>
          <a:lstStyle>
            <a:lvl1pPr>
              <a:defRPr sz="4000"/>
            </a:lvl1pPr>
          </a:lstStyle>
          <a:p>
            <a:r>
              <a:rPr lang="en-US" smtClean="0"/>
              <a:t>Click to edit Master title style</a:t>
            </a:r>
            <a:endParaRPr lang="en-US" dirty="0"/>
          </a:p>
        </p:txBody>
      </p:sp>
      <p:sp>
        <p:nvSpPr>
          <p:cNvPr id="7" name="Date Placeholder 3"/>
          <p:cNvSpPr>
            <a:spLocks noGrp="1"/>
          </p:cNvSpPr>
          <p:nvPr>
            <p:ph type="dt" sz="half" idx="17"/>
          </p:nvPr>
        </p:nvSpPr>
        <p:spPr/>
        <p:txBody>
          <a:bodyPr/>
          <a:lstStyle>
            <a:lvl1pPr>
              <a:defRPr/>
            </a:lvl1pPr>
          </a:lstStyle>
          <a:p>
            <a:pPr>
              <a:defRPr/>
            </a:pPr>
            <a:endParaRPr lang="en-US">
              <a:solidFill>
                <a:prstClr val="black">
                  <a:tint val="95000"/>
                </a:prstClr>
              </a:solidFill>
            </a:endParaRPr>
          </a:p>
        </p:txBody>
      </p:sp>
      <p:sp>
        <p:nvSpPr>
          <p:cNvPr id="8" name="Footer Placeholder 4"/>
          <p:cNvSpPr>
            <a:spLocks noGrp="1"/>
          </p:cNvSpPr>
          <p:nvPr>
            <p:ph type="ftr" sz="quarter" idx="18"/>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785016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Title 1"/>
          <p:cNvSpPr txBox="1">
            <a:spLocks/>
          </p:cNvSpPr>
          <p:nvPr/>
        </p:nvSpPr>
        <p:spPr>
          <a:xfrm>
            <a:off x="430213" y="690563"/>
            <a:ext cx="7086600" cy="609600"/>
          </a:xfrm>
          <a:prstGeom prst="rect">
            <a:avLst/>
          </a:prstGeom>
        </p:spPr>
        <p:txBody>
          <a:bodyPr rIns="45720" anchor="ctr"/>
          <a:lstStyle>
            <a:lvl1pPr>
              <a:defRPr sz="2400"/>
            </a:lvl1pPr>
            <a:extLst/>
          </a:lstStyle>
          <a:p>
            <a:pPr fontAlgn="auto">
              <a:spcAft>
                <a:spcPts val="0"/>
              </a:spcAft>
              <a:defRPr/>
            </a:pPr>
            <a:endParaRPr lang="en-US" sz="4000" dirty="0">
              <a:solidFill>
                <a:prstClr val="white"/>
              </a:solidFill>
              <a:latin typeface="Franklin Gothic Medium"/>
            </a:endParaRPr>
          </a:p>
        </p:txBody>
      </p:sp>
      <p:sp>
        <p:nvSpPr>
          <p:cNvPr id="6"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B26A067F-84F0-4FCB-91BD-A4BAD644B6F1}" type="slidenum">
              <a:rPr lang="en-US" sz="1200" smtClean="0">
                <a:solidFill>
                  <a:prstClr val="black">
                    <a:tint val="95000"/>
                  </a:prstClr>
                </a:solidFill>
                <a:latin typeface="Franklin Gothic Book"/>
              </a:rPr>
              <a:pPr algn="r" fontAlgn="auto">
                <a:spcBef>
                  <a:spcPts val="0"/>
                </a:spcBef>
                <a:spcAft>
                  <a:spcPts val="0"/>
                </a:spcAft>
                <a:defRPr/>
              </a:pPr>
              <a:t>‹#›</a:t>
            </a:fld>
            <a:endParaRPr lang="en-US" sz="1200" dirty="0">
              <a:solidFill>
                <a:prstClr val="black">
                  <a:tint val="95000"/>
                </a:prstClr>
              </a:solidFill>
              <a:latin typeface="Franklin Gothic Book"/>
            </a:endParaRPr>
          </a:p>
        </p:txBody>
      </p:sp>
      <p:sp>
        <p:nvSpPr>
          <p:cNvPr id="3" name="Content Placeholder 2"/>
          <p:cNvSpPr>
            <a:spLocks noGrp="1"/>
          </p:cNvSpPr>
          <p:nvPr>
            <p:ph idx="1"/>
          </p:nvPr>
        </p:nvSpPr>
        <p:spPr>
          <a:xfrm>
            <a:off x="381000" y="1600200"/>
            <a:ext cx="8382000" cy="4625975"/>
          </a:xfrm>
        </p:spPr>
        <p:txBody>
          <a:bodyPr/>
          <a:lstStyle>
            <a:lvl1pPr>
              <a:spcBef>
                <a:spcPts val="1200"/>
              </a:spcBef>
              <a:defRPr sz="3200"/>
            </a:lvl1pPr>
            <a:lvl2pPr>
              <a:spcBef>
                <a:spcPts val="480"/>
              </a:spcBef>
              <a:defRPr sz="2800"/>
            </a:lvl2pPr>
            <a:lvl3pPr>
              <a:defRPr sz="24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3"/>
          </p:nvPr>
        </p:nvSpPr>
        <p:spPr>
          <a:xfrm>
            <a:off x="304800" y="152400"/>
            <a:ext cx="8537222" cy="457200"/>
          </a:xfrm>
        </p:spPr>
        <p:txBody>
          <a:bodyPr/>
          <a:lstStyle>
            <a:lvl1pPr algn="l" rtl="0" eaLnBrk="0" fontAlgn="base" hangingPunct="0">
              <a:spcBef>
                <a:spcPct val="0"/>
              </a:spcBef>
              <a:spcAft>
                <a:spcPct val="0"/>
              </a:spcAft>
              <a:buNone/>
              <a:defRPr lang="en-US" sz="2400" b="1" kern="1200" dirty="0" smtClean="0">
                <a:solidFill>
                  <a:schemeClr val="bg2"/>
                </a:solidFill>
                <a:latin typeface="+mj-lt"/>
                <a:ea typeface="+mj-ea"/>
                <a:cs typeface="+mj-cs"/>
              </a:defRPr>
            </a:lvl1pPr>
          </a:lstStyle>
          <a:p>
            <a:pPr lvl="0"/>
            <a:r>
              <a:rPr lang="en-US" smtClean="0"/>
              <a:t>Click to edit Master text styles</a:t>
            </a:r>
          </a:p>
        </p:txBody>
      </p:sp>
      <p:sp>
        <p:nvSpPr>
          <p:cNvPr id="12" name="Title 11"/>
          <p:cNvSpPr>
            <a:spLocks noGrp="1"/>
          </p:cNvSpPr>
          <p:nvPr>
            <p:ph type="title"/>
          </p:nvPr>
        </p:nvSpPr>
        <p:spPr>
          <a:xfrm>
            <a:off x="381000" y="533400"/>
            <a:ext cx="8382000" cy="838200"/>
          </a:xfrm>
        </p:spPr>
        <p:txBody>
          <a:bodyPr/>
          <a:lstStyle>
            <a:lvl1pPr>
              <a:defRPr sz="4000"/>
            </a:lvl1pPr>
          </a:lstStyle>
          <a:p>
            <a:r>
              <a:rPr lang="en-US" smtClean="0"/>
              <a:t>Click to edit Master title style</a:t>
            </a:r>
            <a:endParaRPr lang="en-US" dirty="0"/>
          </a:p>
        </p:txBody>
      </p:sp>
      <p:sp>
        <p:nvSpPr>
          <p:cNvPr id="7" name="Date Placeholder 3"/>
          <p:cNvSpPr>
            <a:spLocks noGrp="1"/>
          </p:cNvSpPr>
          <p:nvPr>
            <p:ph type="dt" sz="half" idx="14"/>
          </p:nvPr>
        </p:nvSpPr>
        <p:spPr/>
        <p:txBody>
          <a:bodyPr/>
          <a:lstStyle>
            <a:lvl1pPr>
              <a:defRPr/>
            </a:lvl1pPr>
          </a:lstStyle>
          <a:p>
            <a:pPr>
              <a:defRPr/>
            </a:pPr>
            <a:endParaRPr lang="en-US">
              <a:solidFill>
                <a:prstClr val="black">
                  <a:tint val="9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505438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6"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DC8E82DE-B153-45E1-940C-6CE8844F02AA}" type="slidenum">
              <a:rPr lang="en-US" sz="1200" smtClean="0">
                <a:solidFill>
                  <a:prstClr val="black">
                    <a:tint val="95000"/>
                  </a:prstClr>
                </a:solidFill>
                <a:latin typeface="Franklin Gothic Book"/>
              </a:rPr>
              <a:pPr algn="r" fontAlgn="auto">
                <a:spcBef>
                  <a:spcPts val="0"/>
                </a:spcBef>
                <a:spcAft>
                  <a:spcPts val="0"/>
                </a:spcAft>
                <a:defRPr/>
              </a:pPr>
              <a:t>‹#›</a:t>
            </a:fld>
            <a:endParaRPr lang="en-US" sz="1200" dirty="0">
              <a:solidFill>
                <a:prstClr val="black">
                  <a:tint val="95000"/>
                </a:prstClr>
              </a:solidFill>
              <a:latin typeface="Franklin Gothic Book"/>
            </a:endParaRPr>
          </a:p>
        </p:txBody>
      </p:sp>
      <p:sp>
        <p:nvSpPr>
          <p:cNvPr id="3" name="Content Placeholder 2"/>
          <p:cNvSpPr>
            <a:spLocks noGrp="1"/>
          </p:cNvSpPr>
          <p:nvPr>
            <p:ph sz="half" idx="1"/>
          </p:nvPr>
        </p:nvSpPr>
        <p:spPr>
          <a:xfrm>
            <a:off x="304800" y="1773936"/>
            <a:ext cx="4191000" cy="4623816"/>
          </a:xfrm>
        </p:spPr>
        <p:txBody>
          <a:bodyPr lIns="91440"/>
          <a:lstStyle>
            <a:lvl1pPr>
              <a:defRPr sz="3200"/>
            </a:lvl1pPr>
            <a:lvl2pPr>
              <a:defRPr sz="2800"/>
            </a:lvl2pPr>
            <a:lvl3pPr>
              <a:defRPr sz="24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73936"/>
            <a:ext cx="4114800" cy="4623816"/>
          </a:xfrm>
        </p:spPr>
        <p:txBody>
          <a:bodyPr/>
          <a:lstStyle>
            <a:lvl1pPr>
              <a:defRPr sz="3200"/>
            </a:lvl1pPr>
            <a:lvl2pPr>
              <a:defRPr sz="2800"/>
            </a:lvl2pPr>
            <a:lvl3pPr>
              <a:defRPr sz="24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8"/>
          <p:cNvSpPr>
            <a:spLocks noGrp="1"/>
          </p:cNvSpPr>
          <p:nvPr>
            <p:ph type="body" sz="quarter" idx="16"/>
          </p:nvPr>
        </p:nvSpPr>
        <p:spPr>
          <a:xfrm>
            <a:off x="228600" y="152400"/>
            <a:ext cx="8382000" cy="457200"/>
          </a:xfrm>
        </p:spPr>
        <p:txBody>
          <a:bodyPr/>
          <a:lstStyle>
            <a:lvl1pPr algn="l" rtl="0" eaLnBrk="0" fontAlgn="base" hangingPunct="0">
              <a:spcBef>
                <a:spcPct val="0"/>
              </a:spcBef>
              <a:spcAft>
                <a:spcPct val="0"/>
              </a:spcAft>
              <a:buNone/>
              <a:defRPr lang="en-US" sz="2400" b="1" kern="1200" dirty="0" smtClean="0">
                <a:solidFill>
                  <a:schemeClr val="bg2"/>
                </a:solidFill>
                <a:latin typeface="+mj-lt"/>
                <a:ea typeface="+mj-ea"/>
                <a:cs typeface="+mj-cs"/>
              </a:defRPr>
            </a:lvl1pPr>
          </a:lstStyle>
          <a:p>
            <a:pPr lvl="0"/>
            <a:r>
              <a:rPr lang="en-US" smtClean="0"/>
              <a:t>Click to edit Master text styles</a:t>
            </a:r>
          </a:p>
        </p:txBody>
      </p:sp>
      <p:sp>
        <p:nvSpPr>
          <p:cNvPr id="13" name="Title 11"/>
          <p:cNvSpPr>
            <a:spLocks noGrp="1"/>
          </p:cNvSpPr>
          <p:nvPr>
            <p:ph type="title"/>
          </p:nvPr>
        </p:nvSpPr>
        <p:spPr>
          <a:xfrm>
            <a:off x="304800" y="533400"/>
            <a:ext cx="8229600" cy="838200"/>
          </a:xfrm>
        </p:spPr>
        <p:txBody>
          <a:bodyPr/>
          <a:lstStyle>
            <a:lvl1pPr>
              <a:defRPr sz="4000"/>
            </a:lvl1pPr>
          </a:lstStyle>
          <a:p>
            <a:r>
              <a:rPr lang="en-US" smtClean="0"/>
              <a:t>Click to edit Master title style</a:t>
            </a:r>
            <a:endParaRPr lang="en-US" dirty="0"/>
          </a:p>
        </p:txBody>
      </p:sp>
      <p:sp>
        <p:nvSpPr>
          <p:cNvPr id="7" name="Date Placeholder 3"/>
          <p:cNvSpPr>
            <a:spLocks noGrp="1"/>
          </p:cNvSpPr>
          <p:nvPr>
            <p:ph type="dt" sz="half" idx="17"/>
          </p:nvPr>
        </p:nvSpPr>
        <p:spPr/>
        <p:txBody>
          <a:bodyPr/>
          <a:lstStyle>
            <a:lvl1pPr>
              <a:defRPr/>
            </a:lvl1pPr>
          </a:lstStyle>
          <a:p>
            <a:pPr>
              <a:defRPr/>
            </a:pPr>
            <a:endParaRPr lang="en-US">
              <a:solidFill>
                <a:prstClr val="black">
                  <a:tint val="95000"/>
                </a:prstClr>
              </a:solidFill>
            </a:endParaRPr>
          </a:p>
        </p:txBody>
      </p:sp>
      <p:sp>
        <p:nvSpPr>
          <p:cNvPr id="8" name="Footer Placeholder 4"/>
          <p:cNvSpPr>
            <a:spLocks noGrp="1"/>
          </p:cNvSpPr>
          <p:nvPr>
            <p:ph type="ftr" sz="quarter" idx="18"/>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200449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Title 1"/>
          <p:cNvSpPr txBox="1">
            <a:spLocks/>
          </p:cNvSpPr>
          <p:nvPr/>
        </p:nvSpPr>
        <p:spPr>
          <a:xfrm>
            <a:off x="430213" y="690563"/>
            <a:ext cx="7086600" cy="609600"/>
          </a:xfrm>
          <a:prstGeom prst="rect">
            <a:avLst/>
          </a:prstGeom>
        </p:spPr>
        <p:txBody>
          <a:bodyPr rIns="45720" anchor="ctr"/>
          <a:lstStyle>
            <a:lvl1pPr>
              <a:defRPr sz="2400"/>
            </a:lvl1pPr>
            <a:extLst/>
          </a:lstStyle>
          <a:p>
            <a:pPr fontAlgn="auto">
              <a:spcAft>
                <a:spcPts val="0"/>
              </a:spcAft>
              <a:defRPr/>
            </a:pPr>
            <a:endParaRPr lang="en-US" sz="4000" dirty="0">
              <a:solidFill>
                <a:prstClr val="white"/>
              </a:solidFill>
              <a:latin typeface="Franklin Gothic Medium"/>
            </a:endParaRPr>
          </a:p>
        </p:txBody>
      </p:sp>
      <p:sp>
        <p:nvSpPr>
          <p:cNvPr id="6"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B26A067F-84F0-4FCB-91BD-A4BAD644B6F1}" type="slidenum">
              <a:rPr lang="en-US" sz="1200" smtClean="0">
                <a:solidFill>
                  <a:prstClr val="black">
                    <a:tint val="95000"/>
                  </a:prstClr>
                </a:solidFill>
                <a:latin typeface="Franklin Gothic Book"/>
              </a:rPr>
              <a:pPr algn="r" fontAlgn="auto">
                <a:spcBef>
                  <a:spcPts val="0"/>
                </a:spcBef>
                <a:spcAft>
                  <a:spcPts val="0"/>
                </a:spcAft>
                <a:defRPr/>
              </a:pPr>
              <a:t>‹#›</a:t>
            </a:fld>
            <a:endParaRPr lang="en-US" sz="1200" dirty="0">
              <a:solidFill>
                <a:prstClr val="black">
                  <a:tint val="95000"/>
                </a:prstClr>
              </a:solidFill>
              <a:latin typeface="Franklin Gothic Book"/>
            </a:endParaRPr>
          </a:p>
        </p:txBody>
      </p:sp>
      <p:sp>
        <p:nvSpPr>
          <p:cNvPr id="3" name="Content Placeholder 2"/>
          <p:cNvSpPr>
            <a:spLocks noGrp="1"/>
          </p:cNvSpPr>
          <p:nvPr>
            <p:ph idx="1"/>
          </p:nvPr>
        </p:nvSpPr>
        <p:spPr>
          <a:xfrm>
            <a:off x="381000" y="1600200"/>
            <a:ext cx="8382000" cy="4625975"/>
          </a:xfrm>
        </p:spPr>
        <p:txBody>
          <a:bodyPr/>
          <a:lstStyle>
            <a:lvl1pPr>
              <a:spcBef>
                <a:spcPts val="1200"/>
              </a:spcBef>
              <a:defRPr sz="3200"/>
            </a:lvl1pPr>
            <a:lvl2pPr>
              <a:spcBef>
                <a:spcPts val="480"/>
              </a:spcBef>
              <a:defRPr sz="2800"/>
            </a:lvl2pPr>
            <a:lvl3pPr>
              <a:defRPr sz="24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3"/>
          </p:nvPr>
        </p:nvSpPr>
        <p:spPr>
          <a:xfrm>
            <a:off x="304800" y="152400"/>
            <a:ext cx="8537222" cy="457200"/>
          </a:xfrm>
        </p:spPr>
        <p:txBody>
          <a:bodyPr/>
          <a:lstStyle>
            <a:lvl1pPr algn="l" rtl="0" eaLnBrk="0" fontAlgn="base" hangingPunct="0">
              <a:spcBef>
                <a:spcPct val="0"/>
              </a:spcBef>
              <a:spcAft>
                <a:spcPct val="0"/>
              </a:spcAft>
              <a:buNone/>
              <a:defRPr lang="en-US" sz="2400" b="1" kern="1200" dirty="0" smtClean="0">
                <a:solidFill>
                  <a:schemeClr val="bg2"/>
                </a:solidFill>
                <a:latin typeface="+mj-lt"/>
                <a:ea typeface="+mj-ea"/>
                <a:cs typeface="+mj-cs"/>
              </a:defRPr>
            </a:lvl1pPr>
          </a:lstStyle>
          <a:p>
            <a:pPr lvl="0"/>
            <a:r>
              <a:rPr lang="en-US" smtClean="0"/>
              <a:t>Click to edit Master text styles</a:t>
            </a:r>
          </a:p>
        </p:txBody>
      </p:sp>
      <p:sp>
        <p:nvSpPr>
          <p:cNvPr id="12" name="Title 11"/>
          <p:cNvSpPr>
            <a:spLocks noGrp="1"/>
          </p:cNvSpPr>
          <p:nvPr>
            <p:ph type="title"/>
          </p:nvPr>
        </p:nvSpPr>
        <p:spPr>
          <a:xfrm>
            <a:off x="381000" y="533400"/>
            <a:ext cx="8382000" cy="838200"/>
          </a:xfrm>
        </p:spPr>
        <p:txBody>
          <a:bodyPr/>
          <a:lstStyle>
            <a:lvl1pPr>
              <a:defRPr sz="4000"/>
            </a:lvl1pPr>
          </a:lstStyle>
          <a:p>
            <a:r>
              <a:rPr lang="en-US" smtClean="0"/>
              <a:t>Click to edit Master title style</a:t>
            </a:r>
            <a:endParaRPr lang="en-US" dirty="0"/>
          </a:p>
        </p:txBody>
      </p:sp>
      <p:sp>
        <p:nvSpPr>
          <p:cNvPr id="7" name="Date Placeholder 3"/>
          <p:cNvSpPr>
            <a:spLocks noGrp="1"/>
          </p:cNvSpPr>
          <p:nvPr>
            <p:ph type="dt" sz="half" idx="14"/>
          </p:nvPr>
        </p:nvSpPr>
        <p:spPr/>
        <p:txBody>
          <a:bodyPr/>
          <a:lstStyle>
            <a:lvl1pPr>
              <a:defRPr/>
            </a:lvl1pPr>
          </a:lstStyle>
          <a:p>
            <a:pPr>
              <a:defRPr/>
            </a:pPr>
            <a:endParaRPr lang="en-US">
              <a:solidFill>
                <a:prstClr val="black">
                  <a:tint val="9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740359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Title 1"/>
          <p:cNvSpPr txBox="1">
            <a:spLocks/>
          </p:cNvSpPr>
          <p:nvPr/>
        </p:nvSpPr>
        <p:spPr>
          <a:xfrm>
            <a:off x="430213" y="690563"/>
            <a:ext cx="7086600" cy="609600"/>
          </a:xfrm>
          <a:prstGeom prst="rect">
            <a:avLst/>
          </a:prstGeom>
        </p:spPr>
        <p:txBody>
          <a:bodyPr rIns="45720" anchor="ctr"/>
          <a:lstStyle>
            <a:lvl1pPr>
              <a:defRPr sz="2400"/>
            </a:lvl1pPr>
            <a:extLst/>
          </a:lstStyle>
          <a:p>
            <a:pPr fontAlgn="auto">
              <a:spcAft>
                <a:spcPts val="0"/>
              </a:spcAft>
              <a:defRPr/>
            </a:pPr>
            <a:endParaRPr lang="en-US" sz="4000" dirty="0">
              <a:solidFill>
                <a:prstClr val="white"/>
              </a:solidFill>
              <a:latin typeface="Franklin Gothic Medium"/>
            </a:endParaRPr>
          </a:p>
        </p:txBody>
      </p:sp>
      <p:sp>
        <p:nvSpPr>
          <p:cNvPr id="6"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B26A067F-84F0-4FCB-91BD-A4BAD644B6F1}" type="slidenum">
              <a:rPr lang="en-US" sz="1200" smtClean="0">
                <a:solidFill>
                  <a:prstClr val="black">
                    <a:tint val="95000"/>
                  </a:prstClr>
                </a:solidFill>
                <a:latin typeface="Franklin Gothic Book"/>
              </a:rPr>
              <a:pPr algn="r" fontAlgn="auto">
                <a:spcBef>
                  <a:spcPts val="0"/>
                </a:spcBef>
                <a:spcAft>
                  <a:spcPts val="0"/>
                </a:spcAft>
                <a:defRPr/>
              </a:pPr>
              <a:t>‹#›</a:t>
            </a:fld>
            <a:endParaRPr lang="en-US" sz="1200" dirty="0">
              <a:solidFill>
                <a:prstClr val="black">
                  <a:tint val="95000"/>
                </a:prstClr>
              </a:solidFill>
              <a:latin typeface="Franklin Gothic Book"/>
            </a:endParaRPr>
          </a:p>
        </p:txBody>
      </p:sp>
      <p:sp>
        <p:nvSpPr>
          <p:cNvPr id="3" name="Content Placeholder 2"/>
          <p:cNvSpPr>
            <a:spLocks noGrp="1"/>
          </p:cNvSpPr>
          <p:nvPr>
            <p:ph idx="1"/>
          </p:nvPr>
        </p:nvSpPr>
        <p:spPr>
          <a:xfrm>
            <a:off x="381000" y="1600200"/>
            <a:ext cx="8382000" cy="4625975"/>
          </a:xfrm>
        </p:spPr>
        <p:txBody>
          <a:bodyPr/>
          <a:lstStyle>
            <a:lvl1pPr>
              <a:spcBef>
                <a:spcPts val="1200"/>
              </a:spcBef>
              <a:defRPr sz="3200"/>
            </a:lvl1pPr>
            <a:lvl2pPr>
              <a:spcBef>
                <a:spcPts val="480"/>
              </a:spcBef>
              <a:defRPr sz="2800"/>
            </a:lvl2pPr>
            <a:lvl3pPr>
              <a:defRPr sz="24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3"/>
          </p:nvPr>
        </p:nvSpPr>
        <p:spPr>
          <a:xfrm>
            <a:off x="304800" y="152400"/>
            <a:ext cx="8537222" cy="457200"/>
          </a:xfrm>
        </p:spPr>
        <p:txBody>
          <a:bodyPr/>
          <a:lstStyle>
            <a:lvl1pPr algn="l" rtl="0" eaLnBrk="0" fontAlgn="base" hangingPunct="0">
              <a:spcBef>
                <a:spcPct val="0"/>
              </a:spcBef>
              <a:spcAft>
                <a:spcPct val="0"/>
              </a:spcAft>
              <a:buNone/>
              <a:defRPr lang="en-US" sz="2400" b="1" kern="1200" dirty="0" smtClean="0">
                <a:solidFill>
                  <a:schemeClr val="bg2"/>
                </a:solidFill>
                <a:latin typeface="+mj-lt"/>
                <a:ea typeface="+mj-ea"/>
                <a:cs typeface="+mj-cs"/>
              </a:defRPr>
            </a:lvl1pPr>
          </a:lstStyle>
          <a:p>
            <a:pPr lvl="0"/>
            <a:r>
              <a:rPr lang="en-US" smtClean="0"/>
              <a:t>Click to edit Master text styles</a:t>
            </a:r>
          </a:p>
        </p:txBody>
      </p:sp>
      <p:sp>
        <p:nvSpPr>
          <p:cNvPr id="12" name="Title 11"/>
          <p:cNvSpPr>
            <a:spLocks noGrp="1"/>
          </p:cNvSpPr>
          <p:nvPr>
            <p:ph type="title"/>
          </p:nvPr>
        </p:nvSpPr>
        <p:spPr>
          <a:xfrm>
            <a:off x="381000" y="533400"/>
            <a:ext cx="8382000" cy="838200"/>
          </a:xfrm>
        </p:spPr>
        <p:txBody>
          <a:bodyPr/>
          <a:lstStyle>
            <a:lvl1pPr>
              <a:defRPr sz="4000"/>
            </a:lvl1pPr>
          </a:lstStyle>
          <a:p>
            <a:r>
              <a:rPr lang="en-US" smtClean="0"/>
              <a:t>Click to edit Master title style</a:t>
            </a:r>
            <a:endParaRPr lang="en-US" dirty="0"/>
          </a:p>
        </p:txBody>
      </p:sp>
      <p:sp>
        <p:nvSpPr>
          <p:cNvPr id="7" name="Date Placeholder 3"/>
          <p:cNvSpPr>
            <a:spLocks noGrp="1"/>
          </p:cNvSpPr>
          <p:nvPr>
            <p:ph type="dt" sz="half" idx="14"/>
          </p:nvPr>
        </p:nvSpPr>
        <p:spPr/>
        <p:txBody>
          <a:bodyPr/>
          <a:lstStyle>
            <a:lvl1pPr>
              <a:defRPr/>
            </a:lvl1pPr>
          </a:lstStyle>
          <a:p>
            <a:pPr>
              <a:defRPr/>
            </a:pPr>
            <a:endParaRPr lang="en-US">
              <a:solidFill>
                <a:prstClr val="black">
                  <a:tint val="9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891429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chemeClr val="bg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990600"/>
            <a:ext cx="7772400" cy="2819400"/>
          </a:xfrm>
        </p:spPr>
        <p:txBody>
          <a:bodyPr tIns="0" bIns="0" rtlCol="0" anchor="b">
            <a:normAutofit/>
            <a:scene3d>
              <a:camera prst="orthographicFront"/>
              <a:lightRig rig="threePt" dir="t">
                <a:rot lat="0" lon="0" rev="4800000"/>
              </a:lightRig>
            </a:scene3d>
            <a:sp3d prstMaterial="matte"/>
          </a:bodyPr>
          <a:lstStyle>
            <a:lvl1pPr algn="l">
              <a:lnSpc>
                <a:spcPct val="90000"/>
              </a:lnSpc>
              <a:defRPr sz="6000" b="0">
                <a:solidFill>
                  <a:schemeClr val="tx1"/>
                </a:solidFill>
                <a:latin typeface="Franklin Gothic Demi" panose="020B0703020102020204" pitchFamily="34" charset="0"/>
              </a:defRPr>
            </a:lvl1pPr>
            <a:extLst/>
          </a:lstStyle>
          <a:p>
            <a:r>
              <a:rPr lang="en-US" smtClean="0"/>
              <a:t>Click to edit Master title style</a:t>
            </a:r>
            <a:endParaRPr lang="en-US" dirty="0"/>
          </a:p>
        </p:txBody>
      </p:sp>
      <p:pic>
        <p:nvPicPr>
          <p:cNvPr id="7"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010714" y="6248400"/>
            <a:ext cx="1904686" cy="504741"/>
          </a:xfrm>
          <a:prstGeom prst="rect">
            <a:avLst/>
          </a:prstGeom>
          <a:noFill/>
          <a:ln w="9525">
            <a:noFill/>
            <a:miter lim="800000"/>
            <a:headEnd/>
            <a:tailEnd/>
          </a:ln>
        </p:spPr>
      </p:pic>
      <p:sp>
        <p:nvSpPr>
          <p:cNvPr id="12" name="Text Placeholder 11"/>
          <p:cNvSpPr>
            <a:spLocks noGrp="1"/>
          </p:cNvSpPr>
          <p:nvPr>
            <p:ph type="body" sz="quarter" idx="10" hasCustomPrompt="1"/>
          </p:nvPr>
        </p:nvSpPr>
        <p:spPr>
          <a:xfrm>
            <a:off x="152400" y="6048375"/>
            <a:ext cx="6019800" cy="733425"/>
          </a:xfrm>
        </p:spPr>
        <p:txBody>
          <a:bodyPr anchor="b"/>
          <a:lstStyle>
            <a:lvl1pPr marL="119062" indent="0">
              <a:buNone/>
              <a:defRPr lang="en-US" sz="1600" kern="1200" baseline="0" dirty="0" smtClean="0">
                <a:solidFill>
                  <a:schemeClr val="bg2"/>
                </a:solidFill>
                <a:latin typeface="+mj-lt"/>
                <a:ea typeface="+mn-ea"/>
                <a:cs typeface="+mn-cs"/>
              </a:defRPr>
            </a:lvl1pPr>
          </a:lstStyle>
          <a:p>
            <a:r>
              <a:rPr lang="en-US" dirty="0" smtClean="0"/>
              <a:t>Meeting Name — Month DD, YYYY</a:t>
            </a:r>
            <a:endParaRPr lang="en-US" dirty="0"/>
          </a:p>
        </p:txBody>
      </p:sp>
    </p:spTree>
    <p:extLst>
      <p:ext uri="{BB962C8B-B14F-4D97-AF65-F5344CB8AC3E}">
        <p14:creationId xmlns:p14="http://schemas.microsoft.com/office/powerpoint/2010/main" val="353997418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p:cNvSpPr txBox="1">
            <a:spLocks/>
          </p:cNvSpPr>
          <p:nvPr/>
        </p:nvSpPr>
        <p:spPr>
          <a:xfrm>
            <a:off x="430213" y="690563"/>
            <a:ext cx="7086600" cy="609600"/>
          </a:xfrm>
          <a:prstGeom prst="rect">
            <a:avLst/>
          </a:prstGeom>
        </p:spPr>
        <p:txBody>
          <a:bodyPr rIns="45720" anchor="ctr"/>
          <a:lstStyle>
            <a:lvl1pPr>
              <a:defRPr sz="2400"/>
            </a:lvl1pPr>
            <a:extLst/>
          </a:lstStyle>
          <a:p>
            <a:pPr fontAlgn="auto">
              <a:spcAft>
                <a:spcPts val="0"/>
              </a:spcAft>
              <a:defRPr/>
            </a:pPr>
            <a:endParaRPr lang="en-US" sz="4000" dirty="0">
              <a:solidFill>
                <a:prstClr val="white"/>
              </a:solidFill>
              <a:latin typeface="Franklin Gothic Medium"/>
            </a:endParaRPr>
          </a:p>
        </p:txBody>
      </p:sp>
      <p:sp>
        <p:nvSpPr>
          <p:cNvPr id="6"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B26A067F-84F0-4FCB-91BD-A4BAD644B6F1}" type="slidenum">
              <a:rPr lang="en-US" sz="1200" smtClean="0">
                <a:solidFill>
                  <a:prstClr val="black">
                    <a:tint val="95000"/>
                  </a:prstClr>
                </a:solidFill>
                <a:latin typeface="Franklin Gothic Book"/>
              </a:rPr>
              <a:pPr algn="r" fontAlgn="auto">
                <a:spcBef>
                  <a:spcPts val="0"/>
                </a:spcBef>
                <a:spcAft>
                  <a:spcPts val="0"/>
                </a:spcAft>
                <a:defRPr/>
              </a:pPr>
              <a:t>‹#›</a:t>
            </a:fld>
            <a:endParaRPr lang="en-US" sz="1200" dirty="0">
              <a:solidFill>
                <a:prstClr val="black">
                  <a:tint val="95000"/>
                </a:prstClr>
              </a:solidFill>
              <a:latin typeface="Franklin Gothic Book"/>
            </a:endParaRPr>
          </a:p>
        </p:txBody>
      </p:sp>
      <p:sp>
        <p:nvSpPr>
          <p:cNvPr id="3" name="Content Placeholder 2"/>
          <p:cNvSpPr>
            <a:spLocks noGrp="1"/>
          </p:cNvSpPr>
          <p:nvPr>
            <p:ph idx="1"/>
          </p:nvPr>
        </p:nvSpPr>
        <p:spPr>
          <a:xfrm>
            <a:off x="381000" y="1600200"/>
            <a:ext cx="8382000" cy="4625975"/>
          </a:xfrm>
        </p:spPr>
        <p:txBody>
          <a:bodyPr/>
          <a:lstStyle>
            <a:lvl1pPr>
              <a:spcBef>
                <a:spcPts val="1200"/>
              </a:spcBef>
              <a:defRPr sz="3200"/>
            </a:lvl1pPr>
            <a:lvl2pPr>
              <a:spcBef>
                <a:spcPts val="480"/>
              </a:spcBef>
              <a:defRPr sz="2800"/>
            </a:lvl2pPr>
            <a:lvl3pPr>
              <a:defRPr sz="24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3"/>
          </p:nvPr>
        </p:nvSpPr>
        <p:spPr>
          <a:xfrm>
            <a:off x="304800" y="152400"/>
            <a:ext cx="8537222" cy="457200"/>
          </a:xfrm>
        </p:spPr>
        <p:txBody>
          <a:bodyPr/>
          <a:lstStyle>
            <a:lvl1pPr algn="l" rtl="0" eaLnBrk="0" fontAlgn="base" hangingPunct="0">
              <a:spcBef>
                <a:spcPct val="0"/>
              </a:spcBef>
              <a:spcAft>
                <a:spcPct val="0"/>
              </a:spcAft>
              <a:buNone/>
              <a:defRPr lang="en-US" sz="2400" b="1" kern="1200" dirty="0" smtClean="0">
                <a:solidFill>
                  <a:schemeClr val="bg2"/>
                </a:solidFill>
                <a:latin typeface="+mj-lt"/>
                <a:ea typeface="+mj-ea"/>
                <a:cs typeface="+mj-cs"/>
              </a:defRPr>
            </a:lvl1pPr>
          </a:lstStyle>
          <a:p>
            <a:pPr lvl="0"/>
            <a:r>
              <a:rPr lang="en-US" smtClean="0"/>
              <a:t>Click to edit Master text styles</a:t>
            </a:r>
          </a:p>
        </p:txBody>
      </p:sp>
      <p:sp>
        <p:nvSpPr>
          <p:cNvPr id="12" name="Title 11"/>
          <p:cNvSpPr>
            <a:spLocks noGrp="1"/>
          </p:cNvSpPr>
          <p:nvPr>
            <p:ph type="title"/>
          </p:nvPr>
        </p:nvSpPr>
        <p:spPr>
          <a:xfrm>
            <a:off x="381000" y="533400"/>
            <a:ext cx="8382000" cy="838200"/>
          </a:xfrm>
        </p:spPr>
        <p:txBody>
          <a:bodyPr/>
          <a:lstStyle>
            <a:lvl1pPr>
              <a:defRPr sz="4000"/>
            </a:lvl1pPr>
          </a:lstStyle>
          <a:p>
            <a:r>
              <a:rPr lang="en-US" smtClean="0"/>
              <a:t>Click to edit Master title style</a:t>
            </a:r>
            <a:endParaRPr lang="en-US" dirty="0"/>
          </a:p>
        </p:txBody>
      </p:sp>
      <p:sp>
        <p:nvSpPr>
          <p:cNvPr id="7" name="Date Placeholder 3"/>
          <p:cNvSpPr>
            <a:spLocks noGrp="1"/>
          </p:cNvSpPr>
          <p:nvPr>
            <p:ph type="dt" sz="half" idx="14"/>
          </p:nvPr>
        </p:nvSpPr>
        <p:spPr/>
        <p:txBody>
          <a:bodyPr/>
          <a:lstStyle>
            <a:lvl1pPr>
              <a:defRPr/>
            </a:lvl1pPr>
          </a:lstStyle>
          <a:p>
            <a:pPr>
              <a:defRPr/>
            </a:pPr>
            <a:endParaRPr lang="en-US">
              <a:solidFill>
                <a:prstClr val="black">
                  <a:tint val="9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169530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p:cNvSpPr/>
          <p:nvPr/>
        </p:nvSpPr>
        <p:spPr bwMode="ltGray">
          <a:xfrm>
            <a:off x="0" y="0"/>
            <a:ext cx="9144000" cy="1905000"/>
          </a:xfrm>
          <a:prstGeom prst="rect">
            <a:avLst/>
          </a:prstGeom>
          <a:solidFill>
            <a:schemeClr val="tx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6" name="Rectangle 5"/>
          <p:cNvSpPr/>
          <p:nvPr/>
        </p:nvSpPr>
        <p:spPr bwMode="invGray">
          <a:xfrm>
            <a:off x="0" y="1860550"/>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2089E3F3-A662-46B0-A7D1-E104A41C228F}" type="slidenum">
              <a:rPr lang="en-US" sz="1200" smtClean="0">
                <a:solidFill>
                  <a:prstClr val="black">
                    <a:tint val="95000"/>
                  </a:prstClr>
                </a:solidFill>
                <a:latin typeface="Franklin Gothic Book"/>
              </a:rPr>
              <a:pPr algn="r" fontAlgn="auto">
                <a:spcBef>
                  <a:spcPts val="0"/>
                </a:spcBef>
                <a:spcAft>
                  <a:spcPts val="0"/>
                </a:spcAft>
                <a:defRPr/>
              </a:pPr>
              <a:t>‹#›</a:t>
            </a:fld>
            <a:endParaRPr lang="en-US" sz="1200" dirty="0">
              <a:solidFill>
                <a:prstClr val="black">
                  <a:tint val="95000"/>
                </a:prstClr>
              </a:solidFill>
              <a:latin typeface="Franklin Gothic Book"/>
            </a:endParaRPr>
          </a:p>
        </p:txBody>
      </p:sp>
      <p:sp>
        <p:nvSpPr>
          <p:cNvPr id="10" name="Content Placeholder 2"/>
          <p:cNvSpPr>
            <a:spLocks noGrp="1"/>
          </p:cNvSpPr>
          <p:nvPr>
            <p:ph idx="1"/>
          </p:nvPr>
        </p:nvSpPr>
        <p:spPr>
          <a:xfrm>
            <a:off x="457200" y="2057400"/>
            <a:ext cx="8382000" cy="4321175"/>
          </a:xfrm>
        </p:spPr>
        <p:txBody>
          <a:bodyPr/>
          <a:lstStyle>
            <a:lvl1pPr>
              <a:spcBef>
                <a:spcPts val="1200"/>
              </a:spcBef>
              <a:defRPr sz="3200"/>
            </a:lvl1pPr>
            <a:lvl2pPr>
              <a:spcBef>
                <a:spcPts val="480"/>
              </a:spcBef>
              <a:defRPr sz="2800"/>
            </a:lvl2pPr>
            <a:lvl3pPr>
              <a:defRPr sz="24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8"/>
          <p:cNvSpPr>
            <a:spLocks noGrp="1"/>
          </p:cNvSpPr>
          <p:nvPr>
            <p:ph type="body" sz="quarter" idx="13"/>
          </p:nvPr>
        </p:nvSpPr>
        <p:spPr>
          <a:xfrm>
            <a:off x="225778" y="152400"/>
            <a:ext cx="8537222" cy="457200"/>
          </a:xfrm>
        </p:spPr>
        <p:txBody>
          <a:bodyPr/>
          <a:lstStyle>
            <a:lvl1pPr algn="l" rtl="0" eaLnBrk="0" fontAlgn="base" hangingPunct="0">
              <a:spcBef>
                <a:spcPct val="0"/>
              </a:spcBef>
              <a:spcAft>
                <a:spcPct val="0"/>
              </a:spcAft>
              <a:buNone/>
              <a:defRPr lang="en-US" sz="2400" b="1" kern="1200" dirty="0" smtClean="0">
                <a:solidFill>
                  <a:schemeClr val="bg2"/>
                </a:solidFill>
                <a:latin typeface="+mj-lt"/>
                <a:ea typeface="+mj-ea"/>
                <a:cs typeface="+mj-cs"/>
              </a:defRPr>
            </a:lvl1pPr>
          </a:lstStyle>
          <a:p>
            <a:pPr lvl="0"/>
            <a:r>
              <a:rPr lang="en-US" smtClean="0"/>
              <a:t>Click to edit Master text styles</a:t>
            </a:r>
          </a:p>
        </p:txBody>
      </p:sp>
      <p:sp>
        <p:nvSpPr>
          <p:cNvPr id="11" name="Title 11"/>
          <p:cNvSpPr>
            <a:spLocks noGrp="1"/>
          </p:cNvSpPr>
          <p:nvPr>
            <p:ph type="title"/>
          </p:nvPr>
        </p:nvSpPr>
        <p:spPr>
          <a:xfrm>
            <a:off x="304800" y="609600"/>
            <a:ext cx="8382000" cy="1219200"/>
          </a:xfrm>
        </p:spPr>
        <p:txBody>
          <a:bodyPr/>
          <a:lstStyle>
            <a:lvl1pPr>
              <a:lnSpc>
                <a:spcPts val="4200"/>
              </a:lnSpc>
              <a:defRPr sz="4000"/>
            </a:lvl1pPr>
          </a:lstStyle>
          <a:p>
            <a:r>
              <a:rPr lang="en-US" smtClean="0"/>
              <a:t>Click to edit Master title style</a:t>
            </a:r>
            <a:endParaRPr lang="en-US" dirty="0"/>
          </a:p>
        </p:txBody>
      </p:sp>
      <p:sp>
        <p:nvSpPr>
          <p:cNvPr id="8" name="Date Placeholder 2"/>
          <p:cNvSpPr>
            <a:spLocks noGrp="1"/>
          </p:cNvSpPr>
          <p:nvPr>
            <p:ph type="dt" sz="half" idx="14"/>
          </p:nvPr>
        </p:nvSpPr>
        <p:spPr/>
        <p:txBody>
          <a:bodyPr/>
          <a:lstStyle>
            <a:lvl1pPr>
              <a:defRPr/>
            </a:lvl1pPr>
          </a:lstStyle>
          <a:p>
            <a:pPr>
              <a:defRPr/>
            </a:pPr>
            <a:endParaRPr lang="en-US">
              <a:solidFill>
                <a:prstClr val="black">
                  <a:tint val="95000"/>
                </a:prstClr>
              </a:solidFill>
            </a:endParaRPr>
          </a:p>
        </p:txBody>
      </p:sp>
      <p:sp>
        <p:nvSpPr>
          <p:cNvPr id="9" name="Footer Placeholder 3"/>
          <p:cNvSpPr>
            <a:spLocks noGrp="1"/>
          </p:cNvSpPr>
          <p:nvPr>
            <p:ph type="ftr" sz="quarter" idx="15"/>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3663390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p:cNvSpPr txBox="1">
            <a:spLocks/>
          </p:cNvSpPr>
          <p:nvPr/>
        </p:nvSpPr>
        <p:spPr>
          <a:xfrm>
            <a:off x="430213" y="690563"/>
            <a:ext cx="7086600" cy="609600"/>
          </a:xfrm>
          <a:prstGeom prst="rect">
            <a:avLst/>
          </a:prstGeom>
        </p:spPr>
        <p:txBody>
          <a:bodyPr rIns="45720" anchor="ctr"/>
          <a:lstStyle>
            <a:lvl1pPr>
              <a:defRPr sz="2400"/>
            </a:lvl1pPr>
            <a:extLst/>
          </a:lstStyle>
          <a:p>
            <a:pPr fontAlgn="auto">
              <a:spcAft>
                <a:spcPts val="0"/>
              </a:spcAft>
              <a:defRPr/>
            </a:pPr>
            <a:endParaRPr lang="en-US" sz="4000" dirty="0">
              <a:solidFill>
                <a:schemeClr val="bg1"/>
              </a:solidFill>
              <a:latin typeface="+mj-lt"/>
              <a:ea typeface="+mj-ea"/>
              <a:cs typeface="+mj-cs"/>
            </a:endParaRPr>
          </a:p>
        </p:txBody>
      </p:sp>
      <p:sp>
        <p:nvSpPr>
          <p:cNvPr id="6"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B26A067F-84F0-4FCB-91BD-A4BAD644B6F1}" type="slidenum">
              <a:rPr lang="en-US" sz="1200" smtClean="0">
                <a:solidFill>
                  <a:schemeClr val="tx1">
                    <a:tint val="95000"/>
                  </a:schemeClr>
                </a:solidFill>
                <a:latin typeface="+mn-lt"/>
              </a:rPr>
              <a:pPr algn="r" fontAlgn="auto">
                <a:spcBef>
                  <a:spcPts val="0"/>
                </a:spcBef>
                <a:spcAft>
                  <a:spcPts val="0"/>
                </a:spcAft>
                <a:defRPr/>
              </a:pPr>
              <a:t>‹#›</a:t>
            </a:fld>
            <a:endParaRPr lang="en-US" sz="1200" dirty="0">
              <a:solidFill>
                <a:schemeClr val="tx1">
                  <a:tint val="95000"/>
                </a:schemeClr>
              </a:solidFill>
              <a:latin typeface="+mn-lt"/>
            </a:endParaRPr>
          </a:p>
        </p:txBody>
      </p:sp>
      <p:sp>
        <p:nvSpPr>
          <p:cNvPr id="3" name="Content Placeholder 2"/>
          <p:cNvSpPr>
            <a:spLocks noGrp="1"/>
          </p:cNvSpPr>
          <p:nvPr>
            <p:ph idx="1"/>
          </p:nvPr>
        </p:nvSpPr>
        <p:spPr>
          <a:xfrm>
            <a:off x="381000" y="1600200"/>
            <a:ext cx="8382000" cy="4625975"/>
          </a:xfrm>
        </p:spPr>
        <p:txBody>
          <a:bodyPr/>
          <a:lstStyle>
            <a:lvl1pPr>
              <a:spcBef>
                <a:spcPts val="1200"/>
              </a:spcBef>
              <a:defRPr sz="3200"/>
            </a:lvl1pPr>
            <a:lvl2pPr>
              <a:spcBef>
                <a:spcPts val="480"/>
              </a:spcBef>
              <a:defRPr sz="2800"/>
            </a:lvl2pPr>
            <a:lvl3pPr>
              <a:defRPr sz="24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3"/>
          </p:nvPr>
        </p:nvSpPr>
        <p:spPr>
          <a:xfrm>
            <a:off x="304800" y="152400"/>
            <a:ext cx="8537222" cy="457200"/>
          </a:xfrm>
        </p:spPr>
        <p:txBody>
          <a:bodyPr/>
          <a:lstStyle>
            <a:lvl1pPr algn="l" rtl="0" eaLnBrk="0" fontAlgn="base" hangingPunct="0">
              <a:spcBef>
                <a:spcPct val="0"/>
              </a:spcBef>
              <a:spcAft>
                <a:spcPct val="0"/>
              </a:spcAft>
              <a:buNone/>
              <a:defRPr lang="en-US" sz="2000" b="1" kern="1200" dirty="0" smtClean="0">
                <a:solidFill>
                  <a:schemeClr val="bg2"/>
                </a:solidFill>
                <a:latin typeface="+mj-lt"/>
                <a:ea typeface="+mj-ea"/>
                <a:cs typeface="+mj-cs"/>
              </a:defRPr>
            </a:lvl1pPr>
          </a:lstStyle>
          <a:p>
            <a:pPr lvl="0"/>
            <a:r>
              <a:rPr lang="en-US" smtClean="0"/>
              <a:t>Click to edit Master text styles</a:t>
            </a:r>
          </a:p>
        </p:txBody>
      </p:sp>
      <p:sp>
        <p:nvSpPr>
          <p:cNvPr id="12" name="Title 11"/>
          <p:cNvSpPr>
            <a:spLocks noGrp="1"/>
          </p:cNvSpPr>
          <p:nvPr>
            <p:ph type="title"/>
          </p:nvPr>
        </p:nvSpPr>
        <p:spPr>
          <a:xfrm>
            <a:off x="381000" y="533400"/>
            <a:ext cx="8382000" cy="838200"/>
          </a:xfrm>
        </p:spPr>
        <p:txBody>
          <a:bodyPr/>
          <a:lstStyle>
            <a:lvl1pPr>
              <a:defRPr sz="4000"/>
            </a:lvl1pPr>
          </a:lstStyle>
          <a:p>
            <a:r>
              <a:rPr lang="en-US" smtClean="0"/>
              <a:t>Click to edit Master title style</a:t>
            </a:r>
            <a:endParaRPr lang="en-US" dirty="0"/>
          </a:p>
        </p:txBody>
      </p:sp>
      <p:sp>
        <p:nvSpPr>
          <p:cNvPr id="7" name="Date Placeholder 3"/>
          <p:cNvSpPr>
            <a:spLocks noGrp="1"/>
          </p:cNvSpPr>
          <p:nvPr>
            <p:ph type="dt" sz="half" idx="14"/>
          </p:nvPr>
        </p:nvSpPr>
        <p:spPr/>
        <p:txBody>
          <a:bodyPr/>
          <a:lstStyle>
            <a:lvl1pPr>
              <a:defRPr/>
            </a:lvl1pPr>
          </a:lstStyle>
          <a:p>
            <a:pPr>
              <a:defRPr/>
            </a:pPr>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chemeClr val="bg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533400" y="118872"/>
            <a:ext cx="8229600" cy="1636776"/>
          </a:xfrm>
        </p:spPr>
        <p:txBody>
          <a:bodyPr tIns="0" rIns="91440" bIns="0" rtlCol="0" anchor="b">
            <a:normAutofit/>
            <a:scene3d>
              <a:camera prst="orthographicFront"/>
              <a:lightRig rig="threePt" dir="t">
                <a:rot lat="0" lon="0" rev="4800000"/>
              </a:lightRig>
            </a:scene3d>
            <a:sp3d prstMaterial="matte"/>
          </a:bodyPr>
          <a:lstStyle>
            <a:lvl1pPr algn="l">
              <a:defRPr sz="4400" b="1" cap="none" baseline="0">
                <a:solidFill>
                  <a:schemeClr val="tx2"/>
                </a:solidFill>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524009" y="1828800"/>
            <a:ext cx="8238991"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A566F930-4FD0-44EA-B6E9-27C19B13C7B2}" type="slidenum">
              <a:rPr lang="en-US">
                <a:solidFill>
                  <a:prstClr val="white">
                    <a:tint val="95000"/>
                  </a:prstClr>
                </a:solidFill>
              </a:rPr>
              <a:pPr>
                <a:defRPr/>
              </a:pPr>
              <a:t>‹#›</a:t>
            </a:fld>
            <a:endParaRPr lang="en-US">
              <a:solidFill>
                <a:prstClr val="white">
                  <a:tint val="95000"/>
                </a:prstClr>
              </a:solidFill>
            </a:endParaRPr>
          </a:p>
        </p:txBody>
      </p:sp>
    </p:spTree>
    <p:extLst>
      <p:ext uri="{BB962C8B-B14F-4D97-AF65-F5344CB8AC3E}">
        <p14:creationId xmlns:p14="http://schemas.microsoft.com/office/powerpoint/2010/main" val="288875367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DC8E82DE-B153-45E1-940C-6CE8844F02AA}" type="slidenum">
              <a:rPr lang="en-US" sz="1200" smtClean="0">
                <a:solidFill>
                  <a:prstClr val="black">
                    <a:tint val="95000"/>
                  </a:prstClr>
                </a:solidFill>
                <a:latin typeface="Franklin Gothic Book"/>
              </a:rPr>
              <a:pPr algn="r" fontAlgn="auto">
                <a:spcBef>
                  <a:spcPts val="0"/>
                </a:spcBef>
                <a:spcAft>
                  <a:spcPts val="0"/>
                </a:spcAft>
                <a:defRPr/>
              </a:pPr>
              <a:t>‹#›</a:t>
            </a:fld>
            <a:endParaRPr lang="en-US" sz="1200" dirty="0">
              <a:solidFill>
                <a:prstClr val="black">
                  <a:tint val="95000"/>
                </a:prstClr>
              </a:solidFill>
              <a:latin typeface="Franklin Gothic Book"/>
            </a:endParaRPr>
          </a:p>
        </p:txBody>
      </p:sp>
      <p:sp>
        <p:nvSpPr>
          <p:cNvPr id="3" name="Content Placeholder 2"/>
          <p:cNvSpPr>
            <a:spLocks noGrp="1"/>
          </p:cNvSpPr>
          <p:nvPr>
            <p:ph sz="half" idx="1"/>
          </p:nvPr>
        </p:nvSpPr>
        <p:spPr>
          <a:xfrm>
            <a:off x="304800" y="1773936"/>
            <a:ext cx="4191000" cy="4623816"/>
          </a:xfrm>
        </p:spPr>
        <p:txBody>
          <a:bodyPr lIns="91440"/>
          <a:lstStyle>
            <a:lvl1pPr>
              <a:defRPr sz="3200"/>
            </a:lvl1pPr>
            <a:lvl2pPr>
              <a:defRPr sz="2800"/>
            </a:lvl2pPr>
            <a:lvl3pPr>
              <a:defRPr sz="24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73936"/>
            <a:ext cx="4114800" cy="4623816"/>
          </a:xfrm>
        </p:spPr>
        <p:txBody>
          <a:bodyPr/>
          <a:lstStyle>
            <a:lvl1pPr>
              <a:defRPr sz="3200"/>
            </a:lvl1pPr>
            <a:lvl2pPr>
              <a:defRPr sz="2800"/>
            </a:lvl2pPr>
            <a:lvl3pPr>
              <a:defRPr sz="24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8"/>
          <p:cNvSpPr>
            <a:spLocks noGrp="1"/>
          </p:cNvSpPr>
          <p:nvPr>
            <p:ph type="body" sz="quarter" idx="16"/>
          </p:nvPr>
        </p:nvSpPr>
        <p:spPr>
          <a:xfrm>
            <a:off x="228600" y="152400"/>
            <a:ext cx="8382000" cy="457200"/>
          </a:xfrm>
        </p:spPr>
        <p:txBody>
          <a:bodyPr/>
          <a:lstStyle>
            <a:lvl1pPr algn="l" rtl="0" eaLnBrk="0" fontAlgn="base" hangingPunct="0">
              <a:spcBef>
                <a:spcPct val="0"/>
              </a:spcBef>
              <a:spcAft>
                <a:spcPct val="0"/>
              </a:spcAft>
              <a:buNone/>
              <a:defRPr lang="en-US" sz="2400" b="1" kern="1200" dirty="0" smtClean="0">
                <a:solidFill>
                  <a:schemeClr val="bg2"/>
                </a:solidFill>
                <a:latin typeface="+mj-lt"/>
                <a:ea typeface="+mj-ea"/>
                <a:cs typeface="+mj-cs"/>
              </a:defRPr>
            </a:lvl1pPr>
          </a:lstStyle>
          <a:p>
            <a:pPr lvl="0"/>
            <a:r>
              <a:rPr lang="en-US" smtClean="0"/>
              <a:t>Click to edit Master text styles</a:t>
            </a:r>
          </a:p>
        </p:txBody>
      </p:sp>
      <p:sp>
        <p:nvSpPr>
          <p:cNvPr id="13" name="Title 11"/>
          <p:cNvSpPr>
            <a:spLocks noGrp="1"/>
          </p:cNvSpPr>
          <p:nvPr>
            <p:ph type="title"/>
          </p:nvPr>
        </p:nvSpPr>
        <p:spPr>
          <a:xfrm>
            <a:off x="304800" y="533400"/>
            <a:ext cx="8229600" cy="838200"/>
          </a:xfrm>
        </p:spPr>
        <p:txBody>
          <a:bodyPr/>
          <a:lstStyle>
            <a:lvl1pPr>
              <a:defRPr sz="4000"/>
            </a:lvl1pPr>
          </a:lstStyle>
          <a:p>
            <a:r>
              <a:rPr lang="en-US" smtClean="0"/>
              <a:t>Click to edit Master title style</a:t>
            </a:r>
            <a:endParaRPr lang="en-US" dirty="0"/>
          </a:p>
        </p:txBody>
      </p:sp>
      <p:sp>
        <p:nvSpPr>
          <p:cNvPr id="7" name="Date Placeholder 3"/>
          <p:cNvSpPr>
            <a:spLocks noGrp="1"/>
          </p:cNvSpPr>
          <p:nvPr>
            <p:ph type="dt" sz="half" idx="17"/>
          </p:nvPr>
        </p:nvSpPr>
        <p:spPr/>
        <p:txBody>
          <a:bodyPr/>
          <a:lstStyle>
            <a:lvl1pPr>
              <a:defRPr/>
            </a:lvl1pPr>
          </a:lstStyle>
          <a:p>
            <a:pPr>
              <a:defRPr/>
            </a:pPr>
            <a:endParaRPr lang="en-US">
              <a:solidFill>
                <a:prstClr val="black">
                  <a:tint val="95000"/>
                </a:prstClr>
              </a:solidFill>
            </a:endParaRPr>
          </a:p>
        </p:txBody>
      </p:sp>
      <p:sp>
        <p:nvSpPr>
          <p:cNvPr id="8" name="Footer Placeholder 4"/>
          <p:cNvSpPr>
            <a:spLocks noGrp="1"/>
          </p:cNvSpPr>
          <p:nvPr>
            <p:ph type="ftr" sz="quarter" idx="18"/>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41459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2E95CEF2-63C7-41D1-AC3B-F11D0AEA6F1D}" type="slidenum">
              <a:rPr lang="en-US" sz="1200" smtClean="0">
                <a:solidFill>
                  <a:prstClr val="black">
                    <a:tint val="95000"/>
                  </a:prstClr>
                </a:solidFill>
                <a:latin typeface="Franklin Gothic Book"/>
              </a:rPr>
              <a:pPr algn="r" fontAlgn="auto">
                <a:spcBef>
                  <a:spcPts val="0"/>
                </a:spcBef>
                <a:spcAft>
                  <a:spcPts val="0"/>
                </a:spcAft>
                <a:defRPr/>
              </a:pPr>
              <a:t>‹#›</a:t>
            </a:fld>
            <a:endParaRPr lang="en-US" sz="1200" dirty="0">
              <a:solidFill>
                <a:prstClr val="black">
                  <a:tint val="95000"/>
                </a:prstClr>
              </a:solidFill>
              <a:latin typeface="Franklin Gothic Book"/>
            </a:endParaRPr>
          </a:p>
        </p:txBody>
      </p:sp>
      <p:sp>
        <p:nvSpPr>
          <p:cNvPr id="10" name="Text Placeholder 8"/>
          <p:cNvSpPr>
            <a:spLocks noGrp="1"/>
          </p:cNvSpPr>
          <p:nvPr>
            <p:ph type="body" sz="quarter" idx="16"/>
          </p:nvPr>
        </p:nvSpPr>
        <p:spPr>
          <a:xfrm>
            <a:off x="228600" y="152400"/>
            <a:ext cx="8382000" cy="457200"/>
          </a:xfrm>
        </p:spPr>
        <p:txBody>
          <a:bodyPr/>
          <a:lstStyle>
            <a:lvl1pPr algn="l" rtl="0" eaLnBrk="0" fontAlgn="base" hangingPunct="0">
              <a:spcBef>
                <a:spcPct val="0"/>
              </a:spcBef>
              <a:spcAft>
                <a:spcPct val="0"/>
              </a:spcAft>
              <a:buNone/>
              <a:defRPr lang="en-US" sz="2400" b="1" kern="1200" dirty="0" smtClean="0">
                <a:solidFill>
                  <a:schemeClr val="bg2"/>
                </a:solidFill>
                <a:latin typeface="+mj-lt"/>
                <a:ea typeface="+mj-ea"/>
                <a:cs typeface="+mj-cs"/>
              </a:defRPr>
            </a:lvl1pPr>
          </a:lstStyle>
          <a:p>
            <a:pPr lvl="0"/>
            <a:r>
              <a:rPr lang="en-US" smtClean="0"/>
              <a:t>Click to edit Master text styles</a:t>
            </a:r>
          </a:p>
        </p:txBody>
      </p:sp>
      <p:sp>
        <p:nvSpPr>
          <p:cNvPr id="11" name="Title 11"/>
          <p:cNvSpPr>
            <a:spLocks noGrp="1"/>
          </p:cNvSpPr>
          <p:nvPr>
            <p:ph type="title"/>
          </p:nvPr>
        </p:nvSpPr>
        <p:spPr>
          <a:xfrm>
            <a:off x="304800" y="533400"/>
            <a:ext cx="8229600" cy="838200"/>
          </a:xfrm>
        </p:spPr>
        <p:txBody>
          <a:bodyPr/>
          <a:lstStyle>
            <a:lvl1pPr>
              <a:defRPr sz="4000"/>
            </a:lvl1pPr>
          </a:lstStyle>
          <a:p>
            <a:r>
              <a:rPr lang="en-US" smtClean="0"/>
              <a:t>Click to edit Master title style</a:t>
            </a:r>
            <a:endParaRPr lang="en-US" dirty="0"/>
          </a:p>
        </p:txBody>
      </p:sp>
      <p:sp>
        <p:nvSpPr>
          <p:cNvPr id="5" name="Date Placeholder 3"/>
          <p:cNvSpPr>
            <a:spLocks noGrp="1"/>
          </p:cNvSpPr>
          <p:nvPr>
            <p:ph type="dt" sz="half" idx="17"/>
          </p:nvPr>
        </p:nvSpPr>
        <p:spPr/>
        <p:txBody>
          <a:bodyPr/>
          <a:lstStyle>
            <a:lvl1pPr>
              <a:defRPr/>
            </a:lvl1pPr>
          </a:lstStyle>
          <a:p>
            <a:pPr>
              <a:defRPr/>
            </a:pPr>
            <a:endParaRPr lang="en-US">
              <a:solidFill>
                <a:prstClr val="black">
                  <a:tint val="95000"/>
                </a:prstClr>
              </a:solidFill>
            </a:endParaRPr>
          </a:p>
        </p:txBody>
      </p:sp>
      <p:sp>
        <p:nvSpPr>
          <p:cNvPr id="6" name="Footer Placeholder 4"/>
          <p:cNvSpPr>
            <a:spLocks noGrp="1"/>
          </p:cNvSpPr>
          <p:nvPr>
            <p:ph type="ftr" sz="quarter" idx="18"/>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4043335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C0A66E57-C0F8-4B8D-8854-D7A3DB0F0B4E}" type="slidenum">
              <a:rPr lang="en-US" sz="1200" smtClean="0">
                <a:solidFill>
                  <a:prstClr val="black">
                    <a:tint val="95000"/>
                  </a:prstClr>
                </a:solidFill>
                <a:latin typeface="Franklin Gothic Book"/>
              </a:rPr>
              <a:pPr algn="r" fontAlgn="auto">
                <a:spcBef>
                  <a:spcPts val="0"/>
                </a:spcBef>
                <a:spcAft>
                  <a:spcPts val="0"/>
                </a:spcAft>
                <a:defRPr/>
              </a:pPr>
              <a:t>‹#›</a:t>
            </a:fld>
            <a:endParaRPr lang="en-US" sz="1200" dirty="0">
              <a:solidFill>
                <a:prstClr val="black">
                  <a:tint val="95000"/>
                </a:prstClr>
              </a:solidFill>
              <a:latin typeface="Franklin Gothic Book"/>
            </a:endParaRPr>
          </a:p>
        </p:txBody>
      </p:sp>
      <p:sp>
        <p:nvSpPr>
          <p:cNvPr id="3" name="Date Placeholder 1"/>
          <p:cNvSpPr>
            <a:spLocks noGrp="1"/>
          </p:cNvSpPr>
          <p:nvPr>
            <p:ph type="dt" sz="half" idx="10"/>
          </p:nvPr>
        </p:nvSpPr>
        <p:spPr/>
        <p:txBody>
          <a:bodyPr/>
          <a:lstStyle>
            <a:lvl1pPr>
              <a:defRPr/>
            </a:lvl1pPr>
          </a:lstStyle>
          <a:p>
            <a:pPr>
              <a:defRPr/>
            </a:pPr>
            <a:endParaRPr lang="en-US">
              <a:solidFill>
                <a:prstClr val="black">
                  <a:tint val="9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1137933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with Hero Image">
    <p:bg>
      <p:bgRef idx="1001">
        <a:schemeClr val="bg2"/>
      </p:bgRef>
    </p:bg>
    <p:spTree>
      <p:nvGrpSpPr>
        <p:cNvPr id="1" name=""/>
        <p:cNvGrpSpPr/>
        <p:nvPr/>
      </p:nvGrpSpPr>
      <p:grpSpPr>
        <a:xfrm>
          <a:off x="0" y="0"/>
          <a:ext cx="0" cy="0"/>
          <a:chOff x="0" y="0"/>
          <a:chExt cx="0" cy="0"/>
        </a:xfrm>
      </p:grpSpPr>
      <p:pic>
        <p:nvPicPr>
          <p:cNvPr id="6"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010714" y="6251964"/>
            <a:ext cx="1904686" cy="606036"/>
          </a:xfrm>
          <a:prstGeom prst="rect">
            <a:avLst/>
          </a:prstGeom>
          <a:noFill/>
          <a:ln w="9525">
            <a:noFill/>
            <a:miter lim="800000"/>
            <a:headEnd/>
            <a:tailEnd/>
          </a:ln>
        </p:spPr>
      </p:pic>
      <p:sp>
        <p:nvSpPr>
          <p:cNvPr id="3" name="Subtitle 2"/>
          <p:cNvSpPr>
            <a:spLocks noGrp="1"/>
          </p:cNvSpPr>
          <p:nvPr>
            <p:ph type="subTitle" idx="1" hasCustomPrompt="1"/>
          </p:nvPr>
        </p:nvSpPr>
        <p:spPr>
          <a:xfrm>
            <a:off x="228600" y="6248400"/>
            <a:ext cx="5486400" cy="457200"/>
          </a:xfrm>
        </p:spPr>
        <p:txBody>
          <a:bodyPr lIns="118872" tIns="0" rIns="45720" bIns="0" anchor="b"/>
          <a:lstStyle>
            <a:lvl1pPr marL="0" indent="0" algn="l">
              <a:buNone/>
              <a:defRPr sz="160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dirty="0" smtClean="0"/>
              <a:t>Meeting Name — Month DD, YYYY</a:t>
            </a:r>
            <a:endParaRPr lang="en-US" dirty="0"/>
          </a:p>
        </p:txBody>
      </p:sp>
      <p:sp>
        <p:nvSpPr>
          <p:cNvPr id="4" name="Picture Placeholder 3"/>
          <p:cNvSpPr>
            <a:spLocks noGrp="1"/>
          </p:cNvSpPr>
          <p:nvPr>
            <p:ph type="pic" sz="quarter" idx="10"/>
          </p:nvPr>
        </p:nvSpPr>
        <p:spPr>
          <a:xfrm>
            <a:off x="0" y="-91440"/>
            <a:ext cx="9144000" cy="6144768"/>
          </a:xfrm>
        </p:spPr>
        <p:txBody>
          <a:bodyPr/>
          <a:lstStyle/>
          <a:p>
            <a:r>
              <a:rPr lang="en-US" smtClean="0"/>
              <a:t>Click icon to add picture</a:t>
            </a:r>
            <a:endParaRPr lang="en-US"/>
          </a:p>
        </p:txBody>
      </p:sp>
      <p:sp>
        <p:nvSpPr>
          <p:cNvPr id="7" name="Rectangle 6"/>
          <p:cNvSpPr/>
          <p:nvPr userDrawn="1"/>
        </p:nvSpPr>
        <p:spPr bwMode="invGray">
          <a:xfrm>
            <a:off x="0" y="6049962"/>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857781863"/>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chemeClr val="bg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685800" y="990600"/>
            <a:ext cx="7772400" cy="2819400"/>
          </a:xfrm>
        </p:spPr>
        <p:txBody>
          <a:bodyPr tIns="0" bIns="0" rtlCol="0" anchor="b">
            <a:normAutofit/>
            <a:scene3d>
              <a:camera prst="orthographicFront"/>
              <a:lightRig rig="threePt" dir="t">
                <a:rot lat="0" lon="0" rev="4800000"/>
              </a:lightRig>
            </a:scene3d>
            <a:sp3d prstMaterial="matte"/>
          </a:bodyPr>
          <a:lstStyle>
            <a:lvl1pPr algn="l">
              <a:lnSpc>
                <a:spcPct val="90000"/>
              </a:lnSpc>
              <a:defRPr sz="6000" b="0">
                <a:solidFill>
                  <a:schemeClr val="tx1"/>
                </a:solidFill>
                <a:latin typeface="Franklin Gothic Demi" panose="020B0703020102020204" pitchFamily="34" charset="0"/>
              </a:defRPr>
            </a:lvl1pPr>
            <a:extLst/>
          </a:lstStyle>
          <a:p>
            <a:r>
              <a:rPr lang="en-US" smtClean="0"/>
              <a:t>Click to edit Master title style</a:t>
            </a:r>
            <a:endParaRPr lang="en-US" dirty="0"/>
          </a:p>
        </p:txBody>
      </p:sp>
      <p:pic>
        <p:nvPicPr>
          <p:cNvPr id="7"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010714" y="6248400"/>
            <a:ext cx="1904686" cy="504741"/>
          </a:xfrm>
          <a:prstGeom prst="rect">
            <a:avLst/>
          </a:prstGeom>
          <a:noFill/>
          <a:ln w="9525">
            <a:noFill/>
            <a:miter lim="800000"/>
            <a:headEnd/>
            <a:tailEnd/>
          </a:ln>
        </p:spPr>
      </p:pic>
      <p:sp>
        <p:nvSpPr>
          <p:cNvPr id="12" name="Text Placeholder 11"/>
          <p:cNvSpPr>
            <a:spLocks noGrp="1"/>
          </p:cNvSpPr>
          <p:nvPr>
            <p:ph type="body" sz="quarter" idx="10" hasCustomPrompt="1"/>
          </p:nvPr>
        </p:nvSpPr>
        <p:spPr>
          <a:xfrm>
            <a:off x="152400" y="6048375"/>
            <a:ext cx="6019800" cy="733425"/>
          </a:xfrm>
        </p:spPr>
        <p:txBody>
          <a:bodyPr anchor="b"/>
          <a:lstStyle>
            <a:lvl1pPr marL="119062" indent="0">
              <a:buNone/>
              <a:defRPr lang="en-US" sz="1600" kern="1200" baseline="0" dirty="0" smtClean="0">
                <a:solidFill>
                  <a:schemeClr val="bg2"/>
                </a:solidFill>
                <a:latin typeface="+mj-lt"/>
                <a:ea typeface="+mn-ea"/>
                <a:cs typeface="+mn-cs"/>
              </a:defRPr>
            </a:lvl1pPr>
          </a:lstStyle>
          <a:p>
            <a:r>
              <a:rPr lang="en-US" dirty="0" smtClean="0"/>
              <a:t>Meeting Name — Month DD, YYYY</a:t>
            </a:r>
            <a:endParaRPr lang="en-US" dirty="0"/>
          </a:p>
        </p:txBody>
      </p:sp>
    </p:spTree>
    <p:extLst>
      <p:ext uri="{BB962C8B-B14F-4D97-AF65-F5344CB8AC3E}">
        <p14:creationId xmlns:p14="http://schemas.microsoft.com/office/powerpoint/2010/main" val="1611493430"/>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1"/>
          <p:cNvSpPr txBox="1">
            <a:spLocks/>
          </p:cNvSpPr>
          <p:nvPr/>
        </p:nvSpPr>
        <p:spPr>
          <a:xfrm>
            <a:off x="430213" y="690563"/>
            <a:ext cx="7086600" cy="609600"/>
          </a:xfrm>
          <a:prstGeom prst="rect">
            <a:avLst/>
          </a:prstGeom>
        </p:spPr>
        <p:txBody>
          <a:bodyPr rIns="45720" anchor="ctr"/>
          <a:lstStyle>
            <a:lvl1pPr>
              <a:defRPr sz="2400"/>
            </a:lvl1pPr>
            <a:extLst/>
          </a:lstStyle>
          <a:p>
            <a:pPr fontAlgn="auto">
              <a:spcAft>
                <a:spcPts val="0"/>
              </a:spcAft>
              <a:defRPr/>
            </a:pPr>
            <a:endParaRPr lang="en-US" sz="4000" dirty="0">
              <a:solidFill>
                <a:prstClr val="white"/>
              </a:solidFill>
              <a:latin typeface="Franklin Gothic Medium"/>
            </a:endParaRPr>
          </a:p>
        </p:txBody>
      </p:sp>
      <p:sp>
        <p:nvSpPr>
          <p:cNvPr id="6"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B26A067F-84F0-4FCB-91BD-A4BAD644B6F1}" type="slidenum">
              <a:rPr lang="en-US" sz="1200" smtClean="0">
                <a:solidFill>
                  <a:prstClr val="black">
                    <a:tint val="95000"/>
                  </a:prstClr>
                </a:solidFill>
                <a:latin typeface="Franklin Gothic Book"/>
              </a:rPr>
              <a:pPr algn="r" fontAlgn="auto">
                <a:spcBef>
                  <a:spcPts val="0"/>
                </a:spcBef>
                <a:spcAft>
                  <a:spcPts val="0"/>
                </a:spcAft>
                <a:defRPr/>
              </a:pPr>
              <a:t>‹#›</a:t>
            </a:fld>
            <a:endParaRPr lang="en-US" sz="1200" dirty="0">
              <a:solidFill>
                <a:prstClr val="black">
                  <a:tint val="95000"/>
                </a:prstClr>
              </a:solidFill>
              <a:latin typeface="Franklin Gothic Book"/>
            </a:endParaRPr>
          </a:p>
        </p:txBody>
      </p:sp>
      <p:sp>
        <p:nvSpPr>
          <p:cNvPr id="3" name="Content Placeholder 2"/>
          <p:cNvSpPr>
            <a:spLocks noGrp="1"/>
          </p:cNvSpPr>
          <p:nvPr>
            <p:ph idx="1"/>
          </p:nvPr>
        </p:nvSpPr>
        <p:spPr>
          <a:xfrm>
            <a:off x="381000" y="1600200"/>
            <a:ext cx="8382000" cy="4625975"/>
          </a:xfrm>
        </p:spPr>
        <p:txBody>
          <a:bodyPr/>
          <a:lstStyle>
            <a:lvl1pPr>
              <a:spcBef>
                <a:spcPts val="1200"/>
              </a:spcBef>
              <a:defRPr sz="3200"/>
            </a:lvl1pPr>
            <a:lvl2pPr>
              <a:spcBef>
                <a:spcPts val="480"/>
              </a:spcBef>
              <a:defRPr sz="2800"/>
            </a:lvl2pPr>
            <a:lvl3pPr>
              <a:defRPr sz="24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3"/>
          </p:nvPr>
        </p:nvSpPr>
        <p:spPr>
          <a:xfrm>
            <a:off x="304800" y="152400"/>
            <a:ext cx="8537222" cy="457200"/>
          </a:xfrm>
        </p:spPr>
        <p:txBody>
          <a:bodyPr/>
          <a:lstStyle>
            <a:lvl1pPr algn="l" rtl="0" eaLnBrk="0" fontAlgn="base" hangingPunct="0">
              <a:spcBef>
                <a:spcPct val="0"/>
              </a:spcBef>
              <a:spcAft>
                <a:spcPct val="0"/>
              </a:spcAft>
              <a:buNone/>
              <a:defRPr lang="en-US" sz="2400" b="1" kern="1200" dirty="0" smtClean="0">
                <a:solidFill>
                  <a:schemeClr val="bg2"/>
                </a:solidFill>
                <a:latin typeface="+mj-lt"/>
                <a:ea typeface="+mj-ea"/>
                <a:cs typeface="+mj-cs"/>
              </a:defRPr>
            </a:lvl1pPr>
          </a:lstStyle>
          <a:p>
            <a:pPr lvl="0"/>
            <a:r>
              <a:rPr lang="en-US" smtClean="0"/>
              <a:t>Click to edit Master text styles</a:t>
            </a:r>
          </a:p>
        </p:txBody>
      </p:sp>
      <p:sp>
        <p:nvSpPr>
          <p:cNvPr id="12" name="Title 11"/>
          <p:cNvSpPr>
            <a:spLocks noGrp="1"/>
          </p:cNvSpPr>
          <p:nvPr>
            <p:ph type="title"/>
          </p:nvPr>
        </p:nvSpPr>
        <p:spPr>
          <a:xfrm>
            <a:off x="381000" y="533400"/>
            <a:ext cx="8382000" cy="838200"/>
          </a:xfrm>
        </p:spPr>
        <p:txBody>
          <a:bodyPr/>
          <a:lstStyle>
            <a:lvl1pPr>
              <a:defRPr sz="4000"/>
            </a:lvl1pPr>
          </a:lstStyle>
          <a:p>
            <a:r>
              <a:rPr lang="en-US" smtClean="0"/>
              <a:t>Click to edit Master title style</a:t>
            </a:r>
            <a:endParaRPr lang="en-US" dirty="0"/>
          </a:p>
        </p:txBody>
      </p:sp>
      <p:sp>
        <p:nvSpPr>
          <p:cNvPr id="7" name="Date Placeholder 3"/>
          <p:cNvSpPr>
            <a:spLocks noGrp="1"/>
          </p:cNvSpPr>
          <p:nvPr>
            <p:ph type="dt" sz="half" idx="14"/>
          </p:nvPr>
        </p:nvSpPr>
        <p:spPr/>
        <p:txBody>
          <a:bodyPr/>
          <a:lstStyle>
            <a:lvl1pPr>
              <a:defRPr/>
            </a:lvl1pPr>
          </a:lstStyle>
          <a:p>
            <a:pPr>
              <a:defRPr/>
            </a:pPr>
            <a:endParaRPr lang="en-US">
              <a:solidFill>
                <a:prstClr val="black">
                  <a:tint val="95000"/>
                </a:prstClr>
              </a:solidFill>
            </a:endParaRPr>
          </a:p>
        </p:txBody>
      </p:sp>
      <p:sp>
        <p:nvSpPr>
          <p:cNvPr id="8" name="Footer Placeholder 4"/>
          <p:cNvSpPr>
            <a:spLocks noGrp="1"/>
          </p:cNvSpPr>
          <p:nvPr>
            <p:ph type="ftr" sz="quarter" idx="15"/>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21670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p:cNvSpPr/>
          <p:nvPr/>
        </p:nvSpPr>
        <p:spPr bwMode="ltGray">
          <a:xfrm>
            <a:off x="0" y="0"/>
            <a:ext cx="9144000" cy="1905000"/>
          </a:xfrm>
          <a:prstGeom prst="rect">
            <a:avLst/>
          </a:prstGeom>
          <a:solidFill>
            <a:schemeClr val="tx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6" name="Rectangle 5"/>
          <p:cNvSpPr/>
          <p:nvPr/>
        </p:nvSpPr>
        <p:spPr bwMode="invGray">
          <a:xfrm>
            <a:off x="0" y="1860550"/>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2089E3F3-A662-46B0-A7D1-E104A41C228F}" type="slidenum">
              <a:rPr lang="en-US" sz="1200" smtClean="0">
                <a:solidFill>
                  <a:prstClr val="black">
                    <a:tint val="95000"/>
                  </a:prstClr>
                </a:solidFill>
                <a:latin typeface="Franklin Gothic Book"/>
              </a:rPr>
              <a:pPr algn="r" fontAlgn="auto">
                <a:spcBef>
                  <a:spcPts val="0"/>
                </a:spcBef>
                <a:spcAft>
                  <a:spcPts val="0"/>
                </a:spcAft>
                <a:defRPr/>
              </a:pPr>
              <a:t>‹#›</a:t>
            </a:fld>
            <a:endParaRPr lang="en-US" sz="1200" dirty="0">
              <a:solidFill>
                <a:prstClr val="black">
                  <a:tint val="95000"/>
                </a:prstClr>
              </a:solidFill>
              <a:latin typeface="Franklin Gothic Book"/>
            </a:endParaRPr>
          </a:p>
        </p:txBody>
      </p:sp>
      <p:sp>
        <p:nvSpPr>
          <p:cNvPr id="10" name="Content Placeholder 2"/>
          <p:cNvSpPr>
            <a:spLocks noGrp="1"/>
          </p:cNvSpPr>
          <p:nvPr>
            <p:ph idx="1"/>
          </p:nvPr>
        </p:nvSpPr>
        <p:spPr>
          <a:xfrm>
            <a:off x="457200" y="2057400"/>
            <a:ext cx="8382000" cy="4321175"/>
          </a:xfrm>
        </p:spPr>
        <p:txBody>
          <a:bodyPr/>
          <a:lstStyle>
            <a:lvl1pPr>
              <a:spcBef>
                <a:spcPts val="1200"/>
              </a:spcBef>
              <a:defRPr sz="3200"/>
            </a:lvl1pPr>
            <a:lvl2pPr>
              <a:spcBef>
                <a:spcPts val="480"/>
              </a:spcBef>
              <a:defRPr sz="2800"/>
            </a:lvl2pPr>
            <a:lvl3pPr>
              <a:defRPr sz="24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8"/>
          <p:cNvSpPr>
            <a:spLocks noGrp="1"/>
          </p:cNvSpPr>
          <p:nvPr>
            <p:ph type="body" sz="quarter" idx="13"/>
          </p:nvPr>
        </p:nvSpPr>
        <p:spPr>
          <a:xfrm>
            <a:off x="225778" y="152400"/>
            <a:ext cx="8537222" cy="457200"/>
          </a:xfrm>
        </p:spPr>
        <p:txBody>
          <a:bodyPr/>
          <a:lstStyle>
            <a:lvl1pPr algn="l" rtl="0" eaLnBrk="0" fontAlgn="base" hangingPunct="0">
              <a:spcBef>
                <a:spcPct val="0"/>
              </a:spcBef>
              <a:spcAft>
                <a:spcPct val="0"/>
              </a:spcAft>
              <a:buNone/>
              <a:defRPr lang="en-US" sz="2400" b="1" kern="1200" dirty="0" smtClean="0">
                <a:solidFill>
                  <a:schemeClr val="bg2"/>
                </a:solidFill>
                <a:latin typeface="+mj-lt"/>
                <a:ea typeface="+mj-ea"/>
                <a:cs typeface="+mj-cs"/>
              </a:defRPr>
            </a:lvl1pPr>
          </a:lstStyle>
          <a:p>
            <a:pPr lvl="0"/>
            <a:r>
              <a:rPr lang="en-US" smtClean="0"/>
              <a:t>Click to edit Master text styles</a:t>
            </a:r>
          </a:p>
        </p:txBody>
      </p:sp>
      <p:sp>
        <p:nvSpPr>
          <p:cNvPr id="11" name="Title 11"/>
          <p:cNvSpPr>
            <a:spLocks noGrp="1"/>
          </p:cNvSpPr>
          <p:nvPr>
            <p:ph type="title"/>
          </p:nvPr>
        </p:nvSpPr>
        <p:spPr>
          <a:xfrm>
            <a:off x="304800" y="609600"/>
            <a:ext cx="8382000" cy="1219200"/>
          </a:xfrm>
        </p:spPr>
        <p:txBody>
          <a:bodyPr/>
          <a:lstStyle>
            <a:lvl1pPr>
              <a:lnSpc>
                <a:spcPts val="4200"/>
              </a:lnSpc>
              <a:defRPr sz="4000"/>
            </a:lvl1pPr>
          </a:lstStyle>
          <a:p>
            <a:r>
              <a:rPr lang="en-US" smtClean="0"/>
              <a:t>Click to edit Master title style</a:t>
            </a:r>
            <a:endParaRPr lang="en-US" dirty="0"/>
          </a:p>
        </p:txBody>
      </p:sp>
      <p:sp>
        <p:nvSpPr>
          <p:cNvPr id="8" name="Date Placeholder 2"/>
          <p:cNvSpPr>
            <a:spLocks noGrp="1"/>
          </p:cNvSpPr>
          <p:nvPr>
            <p:ph type="dt" sz="half" idx="14"/>
          </p:nvPr>
        </p:nvSpPr>
        <p:spPr/>
        <p:txBody>
          <a:bodyPr/>
          <a:lstStyle>
            <a:lvl1pPr>
              <a:defRPr/>
            </a:lvl1pPr>
          </a:lstStyle>
          <a:p>
            <a:pPr>
              <a:defRPr/>
            </a:pPr>
            <a:endParaRPr lang="en-US">
              <a:solidFill>
                <a:prstClr val="black">
                  <a:tint val="95000"/>
                </a:prstClr>
              </a:solidFill>
            </a:endParaRPr>
          </a:p>
        </p:txBody>
      </p:sp>
      <p:sp>
        <p:nvSpPr>
          <p:cNvPr id="9" name="Footer Placeholder 3"/>
          <p:cNvSpPr>
            <a:spLocks noGrp="1"/>
          </p:cNvSpPr>
          <p:nvPr>
            <p:ph type="ftr" sz="quarter" idx="15"/>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3591912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chemeClr val="bg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533400" y="118872"/>
            <a:ext cx="8229600" cy="1636776"/>
          </a:xfrm>
        </p:spPr>
        <p:txBody>
          <a:bodyPr tIns="0" rIns="91440" bIns="0" rtlCol="0" anchor="b">
            <a:normAutofit/>
            <a:scene3d>
              <a:camera prst="orthographicFront"/>
              <a:lightRig rig="threePt" dir="t">
                <a:rot lat="0" lon="0" rev="4800000"/>
              </a:lightRig>
            </a:scene3d>
            <a:sp3d prstMaterial="matte"/>
          </a:bodyPr>
          <a:lstStyle>
            <a:lvl1pPr algn="l">
              <a:defRPr sz="4400" b="1" cap="none" baseline="0">
                <a:solidFill>
                  <a:schemeClr val="tx2"/>
                </a:solidFill>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524009" y="1828800"/>
            <a:ext cx="8238991"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A566F930-4FD0-44EA-B6E9-27C19B13C7B2}" type="slidenum">
              <a:rPr lang="en-US">
                <a:solidFill>
                  <a:prstClr val="white">
                    <a:tint val="95000"/>
                  </a:prstClr>
                </a:solidFill>
              </a:rPr>
              <a:pPr>
                <a:defRPr/>
              </a:pPr>
              <a:t>‹#›</a:t>
            </a:fld>
            <a:endParaRPr lang="en-US">
              <a:solidFill>
                <a:prstClr val="white">
                  <a:tint val="95000"/>
                </a:prstClr>
              </a:solidFill>
            </a:endParaRPr>
          </a:p>
        </p:txBody>
      </p:sp>
    </p:spTree>
    <p:extLst>
      <p:ext uri="{BB962C8B-B14F-4D97-AF65-F5344CB8AC3E}">
        <p14:creationId xmlns:p14="http://schemas.microsoft.com/office/powerpoint/2010/main" val="1577326433"/>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DC8E82DE-B153-45E1-940C-6CE8844F02AA}" type="slidenum">
              <a:rPr lang="en-US" sz="1200" smtClean="0">
                <a:solidFill>
                  <a:prstClr val="black">
                    <a:tint val="95000"/>
                  </a:prstClr>
                </a:solidFill>
                <a:latin typeface="Franklin Gothic Book"/>
              </a:rPr>
              <a:pPr algn="r" fontAlgn="auto">
                <a:spcBef>
                  <a:spcPts val="0"/>
                </a:spcBef>
                <a:spcAft>
                  <a:spcPts val="0"/>
                </a:spcAft>
                <a:defRPr/>
              </a:pPr>
              <a:t>‹#›</a:t>
            </a:fld>
            <a:endParaRPr lang="en-US" sz="1200" dirty="0">
              <a:solidFill>
                <a:prstClr val="black">
                  <a:tint val="95000"/>
                </a:prstClr>
              </a:solidFill>
              <a:latin typeface="Franklin Gothic Book"/>
            </a:endParaRPr>
          </a:p>
        </p:txBody>
      </p:sp>
      <p:sp>
        <p:nvSpPr>
          <p:cNvPr id="3" name="Content Placeholder 2"/>
          <p:cNvSpPr>
            <a:spLocks noGrp="1"/>
          </p:cNvSpPr>
          <p:nvPr>
            <p:ph sz="half" idx="1"/>
          </p:nvPr>
        </p:nvSpPr>
        <p:spPr>
          <a:xfrm>
            <a:off x="304800" y="1773936"/>
            <a:ext cx="4191000" cy="4623816"/>
          </a:xfrm>
        </p:spPr>
        <p:txBody>
          <a:bodyPr lIns="91440"/>
          <a:lstStyle>
            <a:lvl1pPr>
              <a:defRPr sz="3200"/>
            </a:lvl1pPr>
            <a:lvl2pPr>
              <a:defRPr sz="2800"/>
            </a:lvl2pPr>
            <a:lvl3pPr>
              <a:defRPr sz="24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73936"/>
            <a:ext cx="4114800" cy="4623816"/>
          </a:xfrm>
        </p:spPr>
        <p:txBody>
          <a:bodyPr/>
          <a:lstStyle>
            <a:lvl1pPr>
              <a:defRPr sz="3200"/>
            </a:lvl1pPr>
            <a:lvl2pPr>
              <a:defRPr sz="2800"/>
            </a:lvl2pPr>
            <a:lvl3pPr>
              <a:defRPr sz="24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8"/>
          <p:cNvSpPr>
            <a:spLocks noGrp="1"/>
          </p:cNvSpPr>
          <p:nvPr>
            <p:ph type="body" sz="quarter" idx="16"/>
          </p:nvPr>
        </p:nvSpPr>
        <p:spPr>
          <a:xfrm>
            <a:off x="228600" y="152400"/>
            <a:ext cx="8382000" cy="457200"/>
          </a:xfrm>
        </p:spPr>
        <p:txBody>
          <a:bodyPr/>
          <a:lstStyle>
            <a:lvl1pPr algn="l" rtl="0" eaLnBrk="0" fontAlgn="base" hangingPunct="0">
              <a:spcBef>
                <a:spcPct val="0"/>
              </a:spcBef>
              <a:spcAft>
                <a:spcPct val="0"/>
              </a:spcAft>
              <a:buNone/>
              <a:defRPr lang="en-US" sz="2400" b="1" kern="1200" dirty="0" smtClean="0">
                <a:solidFill>
                  <a:schemeClr val="bg2"/>
                </a:solidFill>
                <a:latin typeface="+mj-lt"/>
                <a:ea typeface="+mj-ea"/>
                <a:cs typeface="+mj-cs"/>
              </a:defRPr>
            </a:lvl1pPr>
          </a:lstStyle>
          <a:p>
            <a:pPr lvl="0"/>
            <a:r>
              <a:rPr lang="en-US" smtClean="0"/>
              <a:t>Click to edit Master text styles</a:t>
            </a:r>
          </a:p>
        </p:txBody>
      </p:sp>
      <p:sp>
        <p:nvSpPr>
          <p:cNvPr id="13" name="Title 11"/>
          <p:cNvSpPr>
            <a:spLocks noGrp="1"/>
          </p:cNvSpPr>
          <p:nvPr>
            <p:ph type="title"/>
          </p:nvPr>
        </p:nvSpPr>
        <p:spPr>
          <a:xfrm>
            <a:off x="304800" y="533400"/>
            <a:ext cx="8229600" cy="838200"/>
          </a:xfrm>
        </p:spPr>
        <p:txBody>
          <a:bodyPr/>
          <a:lstStyle>
            <a:lvl1pPr>
              <a:defRPr sz="4000"/>
            </a:lvl1pPr>
          </a:lstStyle>
          <a:p>
            <a:r>
              <a:rPr lang="en-US" smtClean="0"/>
              <a:t>Click to edit Master title style</a:t>
            </a:r>
            <a:endParaRPr lang="en-US" dirty="0"/>
          </a:p>
        </p:txBody>
      </p:sp>
      <p:sp>
        <p:nvSpPr>
          <p:cNvPr id="7" name="Date Placeholder 3"/>
          <p:cNvSpPr>
            <a:spLocks noGrp="1"/>
          </p:cNvSpPr>
          <p:nvPr>
            <p:ph type="dt" sz="half" idx="17"/>
          </p:nvPr>
        </p:nvSpPr>
        <p:spPr/>
        <p:txBody>
          <a:bodyPr/>
          <a:lstStyle>
            <a:lvl1pPr>
              <a:defRPr/>
            </a:lvl1pPr>
          </a:lstStyle>
          <a:p>
            <a:pPr>
              <a:defRPr/>
            </a:pPr>
            <a:endParaRPr lang="en-US">
              <a:solidFill>
                <a:prstClr val="black">
                  <a:tint val="95000"/>
                </a:prstClr>
              </a:solidFill>
            </a:endParaRPr>
          </a:p>
        </p:txBody>
      </p:sp>
      <p:sp>
        <p:nvSpPr>
          <p:cNvPr id="8" name="Footer Placeholder 4"/>
          <p:cNvSpPr>
            <a:spLocks noGrp="1"/>
          </p:cNvSpPr>
          <p:nvPr>
            <p:ph type="ftr" sz="quarter" idx="18"/>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3878081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ng Title and Content">
    <p:spTree>
      <p:nvGrpSpPr>
        <p:cNvPr id="1" name=""/>
        <p:cNvGrpSpPr/>
        <p:nvPr/>
      </p:nvGrpSpPr>
      <p:grpSpPr>
        <a:xfrm>
          <a:off x="0" y="0"/>
          <a:ext cx="0" cy="0"/>
          <a:chOff x="0" y="0"/>
          <a:chExt cx="0" cy="0"/>
        </a:xfrm>
      </p:grpSpPr>
      <p:sp>
        <p:nvSpPr>
          <p:cNvPr id="5" name="Rectangle 4"/>
          <p:cNvSpPr/>
          <p:nvPr/>
        </p:nvSpPr>
        <p:spPr bwMode="ltGray">
          <a:xfrm>
            <a:off x="0" y="0"/>
            <a:ext cx="9144000" cy="1905000"/>
          </a:xfrm>
          <a:prstGeom prst="rect">
            <a:avLst/>
          </a:prstGeom>
          <a:solidFill>
            <a:schemeClr val="tx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0" y="1860550"/>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2089E3F3-A662-46B0-A7D1-E104A41C228F}" type="slidenum">
              <a:rPr lang="en-US" sz="1200" smtClean="0">
                <a:solidFill>
                  <a:schemeClr val="tx1">
                    <a:tint val="95000"/>
                  </a:schemeClr>
                </a:solidFill>
                <a:latin typeface="+mn-lt"/>
              </a:rPr>
              <a:pPr algn="r" fontAlgn="auto">
                <a:spcBef>
                  <a:spcPts val="0"/>
                </a:spcBef>
                <a:spcAft>
                  <a:spcPts val="0"/>
                </a:spcAft>
                <a:defRPr/>
              </a:pPr>
              <a:t>‹#›</a:t>
            </a:fld>
            <a:endParaRPr lang="en-US" sz="1200" dirty="0">
              <a:solidFill>
                <a:schemeClr val="tx1">
                  <a:tint val="95000"/>
                </a:schemeClr>
              </a:solidFill>
              <a:latin typeface="+mn-lt"/>
            </a:endParaRPr>
          </a:p>
        </p:txBody>
      </p:sp>
      <p:sp>
        <p:nvSpPr>
          <p:cNvPr id="10" name="Content Placeholder 2"/>
          <p:cNvSpPr>
            <a:spLocks noGrp="1"/>
          </p:cNvSpPr>
          <p:nvPr>
            <p:ph idx="1"/>
          </p:nvPr>
        </p:nvSpPr>
        <p:spPr>
          <a:xfrm>
            <a:off x="457200" y="2057400"/>
            <a:ext cx="8382000" cy="4321175"/>
          </a:xfrm>
        </p:spPr>
        <p:txBody>
          <a:bodyPr/>
          <a:lstStyle>
            <a:lvl1pPr>
              <a:spcBef>
                <a:spcPts val="1200"/>
              </a:spcBef>
              <a:defRPr sz="3200"/>
            </a:lvl1pPr>
            <a:lvl2pPr>
              <a:spcBef>
                <a:spcPts val="480"/>
              </a:spcBef>
              <a:defRPr sz="2800"/>
            </a:lvl2pPr>
            <a:lvl3pPr>
              <a:defRPr sz="24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8"/>
          <p:cNvSpPr>
            <a:spLocks noGrp="1"/>
          </p:cNvSpPr>
          <p:nvPr>
            <p:ph type="body" sz="quarter" idx="13"/>
          </p:nvPr>
        </p:nvSpPr>
        <p:spPr>
          <a:xfrm>
            <a:off x="225778" y="152400"/>
            <a:ext cx="8537222" cy="457200"/>
          </a:xfrm>
        </p:spPr>
        <p:txBody>
          <a:bodyPr/>
          <a:lstStyle>
            <a:lvl1pPr algn="l" rtl="0" eaLnBrk="0" fontAlgn="base" hangingPunct="0">
              <a:spcBef>
                <a:spcPct val="0"/>
              </a:spcBef>
              <a:spcAft>
                <a:spcPct val="0"/>
              </a:spcAft>
              <a:buNone/>
              <a:defRPr lang="en-US" sz="2000" b="1" kern="1200" dirty="0" smtClean="0">
                <a:solidFill>
                  <a:schemeClr val="bg2"/>
                </a:solidFill>
                <a:latin typeface="+mj-lt"/>
                <a:ea typeface="+mj-ea"/>
                <a:cs typeface="+mj-cs"/>
              </a:defRPr>
            </a:lvl1pPr>
          </a:lstStyle>
          <a:p>
            <a:pPr lvl="0"/>
            <a:r>
              <a:rPr lang="en-US" smtClean="0"/>
              <a:t>Click to edit Master text styles</a:t>
            </a:r>
          </a:p>
        </p:txBody>
      </p:sp>
      <p:sp>
        <p:nvSpPr>
          <p:cNvPr id="11" name="Title 11"/>
          <p:cNvSpPr>
            <a:spLocks noGrp="1"/>
          </p:cNvSpPr>
          <p:nvPr>
            <p:ph type="title"/>
          </p:nvPr>
        </p:nvSpPr>
        <p:spPr>
          <a:xfrm>
            <a:off x="304800" y="609600"/>
            <a:ext cx="8382000" cy="1219200"/>
          </a:xfrm>
        </p:spPr>
        <p:txBody>
          <a:bodyPr/>
          <a:lstStyle>
            <a:lvl1pPr>
              <a:lnSpc>
                <a:spcPts val="4200"/>
              </a:lnSpc>
              <a:defRPr sz="4000"/>
            </a:lvl1pPr>
          </a:lstStyle>
          <a:p>
            <a:r>
              <a:rPr lang="en-US" smtClean="0"/>
              <a:t>Click to edit Master title style</a:t>
            </a:r>
            <a:endParaRPr lang="en-US" dirty="0"/>
          </a:p>
        </p:txBody>
      </p:sp>
      <p:sp>
        <p:nvSpPr>
          <p:cNvPr id="8" name="Date Placeholder 2"/>
          <p:cNvSpPr>
            <a:spLocks noGrp="1"/>
          </p:cNvSpPr>
          <p:nvPr>
            <p:ph type="dt" sz="half" idx="14"/>
          </p:nvPr>
        </p:nvSpPr>
        <p:spPr/>
        <p:txBody>
          <a:bodyPr/>
          <a:lstStyle>
            <a:lvl1pPr>
              <a:defRPr/>
            </a:lvl1pPr>
          </a:lstStyle>
          <a:p>
            <a:pPr>
              <a:defRPr/>
            </a:pPr>
            <a:endParaRPr lang="en-US"/>
          </a:p>
        </p:txBody>
      </p:sp>
      <p:sp>
        <p:nvSpPr>
          <p:cNvPr id="9" name="Footer Placeholder 3"/>
          <p:cNvSpPr>
            <a:spLocks noGrp="1"/>
          </p:cNvSpPr>
          <p:nvPr>
            <p:ph type="ftr" sz="quarter" idx="15"/>
          </p:nvPr>
        </p:nvSpPr>
        <p:spPr/>
        <p:txBody>
          <a:bodyPr/>
          <a:lstStyle>
            <a:lvl1pPr>
              <a:defRPr/>
            </a:lvl1pPr>
          </a:lstStyle>
          <a:p>
            <a:pPr>
              <a:defRPr/>
            </a:pP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2E95CEF2-63C7-41D1-AC3B-F11D0AEA6F1D}" type="slidenum">
              <a:rPr lang="en-US" sz="1200" smtClean="0">
                <a:solidFill>
                  <a:prstClr val="black">
                    <a:tint val="95000"/>
                  </a:prstClr>
                </a:solidFill>
                <a:latin typeface="Franklin Gothic Book"/>
              </a:rPr>
              <a:pPr algn="r" fontAlgn="auto">
                <a:spcBef>
                  <a:spcPts val="0"/>
                </a:spcBef>
                <a:spcAft>
                  <a:spcPts val="0"/>
                </a:spcAft>
                <a:defRPr/>
              </a:pPr>
              <a:t>‹#›</a:t>
            </a:fld>
            <a:endParaRPr lang="en-US" sz="1200" dirty="0">
              <a:solidFill>
                <a:prstClr val="black">
                  <a:tint val="95000"/>
                </a:prstClr>
              </a:solidFill>
              <a:latin typeface="Franklin Gothic Book"/>
            </a:endParaRPr>
          </a:p>
        </p:txBody>
      </p:sp>
      <p:sp>
        <p:nvSpPr>
          <p:cNvPr id="10" name="Text Placeholder 8"/>
          <p:cNvSpPr>
            <a:spLocks noGrp="1"/>
          </p:cNvSpPr>
          <p:nvPr>
            <p:ph type="body" sz="quarter" idx="16"/>
          </p:nvPr>
        </p:nvSpPr>
        <p:spPr>
          <a:xfrm>
            <a:off x="228600" y="152400"/>
            <a:ext cx="8382000" cy="457200"/>
          </a:xfrm>
        </p:spPr>
        <p:txBody>
          <a:bodyPr/>
          <a:lstStyle>
            <a:lvl1pPr algn="l" rtl="0" eaLnBrk="0" fontAlgn="base" hangingPunct="0">
              <a:spcBef>
                <a:spcPct val="0"/>
              </a:spcBef>
              <a:spcAft>
                <a:spcPct val="0"/>
              </a:spcAft>
              <a:buNone/>
              <a:defRPr lang="en-US" sz="2400" b="1" kern="1200" dirty="0" smtClean="0">
                <a:solidFill>
                  <a:schemeClr val="bg2"/>
                </a:solidFill>
                <a:latin typeface="+mj-lt"/>
                <a:ea typeface="+mj-ea"/>
                <a:cs typeface="+mj-cs"/>
              </a:defRPr>
            </a:lvl1pPr>
          </a:lstStyle>
          <a:p>
            <a:pPr lvl="0"/>
            <a:r>
              <a:rPr lang="en-US" smtClean="0"/>
              <a:t>Click to edit Master text styles</a:t>
            </a:r>
          </a:p>
        </p:txBody>
      </p:sp>
      <p:sp>
        <p:nvSpPr>
          <p:cNvPr id="11" name="Title 11"/>
          <p:cNvSpPr>
            <a:spLocks noGrp="1"/>
          </p:cNvSpPr>
          <p:nvPr>
            <p:ph type="title"/>
          </p:nvPr>
        </p:nvSpPr>
        <p:spPr>
          <a:xfrm>
            <a:off x="304800" y="533400"/>
            <a:ext cx="8229600" cy="838200"/>
          </a:xfrm>
        </p:spPr>
        <p:txBody>
          <a:bodyPr/>
          <a:lstStyle>
            <a:lvl1pPr>
              <a:defRPr sz="4000"/>
            </a:lvl1pPr>
          </a:lstStyle>
          <a:p>
            <a:r>
              <a:rPr lang="en-US" smtClean="0"/>
              <a:t>Click to edit Master title style</a:t>
            </a:r>
            <a:endParaRPr lang="en-US" dirty="0"/>
          </a:p>
        </p:txBody>
      </p:sp>
      <p:sp>
        <p:nvSpPr>
          <p:cNvPr id="5" name="Date Placeholder 3"/>
          <p:cNvSpPr>
            <a:spLocks noGrp="1"/>
          </p:cNvSpPr>
          <p:nvPr>
            <p:ph type="dt" sz="half" idx="17"/>
          </p:nvPr>
        </p:nvSpPr>
        <p:spPr/>
        <p:txBody>
          <a:bodyPr/>
          <a:lstStyle>
            <a:lvl1pPr>
              <a:defRPr/>
            </a:lvl1pPr>
          </a:lstStyle>
          <a:p>
            <a:pPr>
              <a:defRPr/>
            </a:pPr>
            <a:endParaRPr lang="en-US">
              <a:solidFill>
                <a:prstClr val="black">
                  <a:tint val="95000"/>
                </a:prstClr>
              </a:solidFill>
            </a:endParaRPr>
          </a:p>
        </p:txBody>
      </p:sp>
      <p:sp>
        <p:nvSpPr>
          <p:cNvPr id="6" name="Footer Placeholder 4"/>
          <p:cNvSpPr>
            <a:spLocks noGrp="1"/>
          </p:cNvSpPr>
          <p:nvPr>
            <p:ph type="ftr" sz="quarter" idx="18"/>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2603903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C0A66E57-C0F8-4B8D-8854-D7A3DB0F0B4E}" type="slidenum">
              <a:rPr lang="en-US" sz="1200" smtClean="0">
                <a:solidFill>
                  <a:prstClr val="black">
                    <a:tint val="95000"/>
                  </a:prstClr>
                </a:solidFill>
                <a:latin typeface="Franklin Gothic Book"/>
              </a:rPr>
              <a:pPr algn="r" fontAlgn="auto">
                <a:spcBef>
                  <a:spcPts val="0"/>
                </a:spcBef>
                <a:spcAft>
                  <a:spcPts val="0"/>
                </a:spcAft>
                <a:defRPr/>
              </a:pPr>
              <a:t>‹#›</a:t>
            </a:fld>
            <a:endParaRPr lang="en-US" sz="1200" dirty="0">
              <a:solidFill>
                <a:prstClr val="black">
                  <a:tint val="95000"/>
                </a:prstClr>
              </a:solidFill>
              <a:latin typeface="Franklin Gothic Book"/>
            </a:endParaRPr>
          </a:p>
        </p:txBody>
      </p:sp>
      <p:sp>
        <p:nvSpPr>
          <p:cNvPr id="3" name="Date Placeholder 1"/>
          <p:cNvSpPr>
            <a:spLocks noGrp="1"/>
          </p:cNvSpPr>
          <p:nvPr>
            <p:ph type="dt" sz="half" idx="10"/>
          </p:nvPr>
        </p:nvSpPr>
        <p:spPr/>
        <p:txBody>
          <a:bodyPr/>
          <a:lstStyle>
            <a:lvl1pPr>
              <a:defRPr/>
            </a:lvl1pPr>
          </a:lstStyle>
          <a:p>
            <a:pPr>
              <a:defRPr/>
            </a:pPr>
            <a:endParaRPr lang="en-US">
              <a:solidFill>
                <a:prstClr val="black">
                  <a:tint val="95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317605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with Hero Image">
    <p:bg>
      <p:bgRef idx="1001">
        <a:schemeClr val="bg2"/>
      </p:bgRef>
    </p:bg>
    <p:spTree>
      <p:nvGrpSpPr>
        <p:cNvPr id="1" name=""/>
        <p:cNvGrpSpPr/>
        <p:nvPr/>
      </p:nvGrpSpPr>
      <p:grpSpPr>
        <a:xfrm>
          <a:off x="0" y="0"/>
          <a:ext cx="0" cy="0"/>
          <a:chOff x="0" y="0"/>
          <a:chExt cx="0" cy="0"/>
        </a:xfrm>
      </p:grpSpPr>
      <p:pic>
        <p:nvPicPr>
          <p:cNvPr id="6"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010714" y="6251964"/>
            <a:ext cx="1904686" cy="606036"/>
          </a:xfrm>
          <a:prstGeom prst="rect">
            <a:avLst/>
          </a:prstGeom>
          <a:noFill/>
          <a:ln w="9525">
            <a:noFill/>
            <a:miter lim="800000"/>
            <a:headEnd/>
            <a:tailEnd/>
          </a:ln>
        </p:spPr>
      </p:pic>
      <p:sp>
        <p:nvSpPr>
          <p:cNvPr id="3" name="Subtitle 2"/>
          <p:cNvSpPr>
            <a:spLocks noGrp="1"/>
          </p:cNvSpPr>
          <p:nvPr>
            <p:ph type="subTitle" idx="1" hasCustomPrompt="1"/>
          </p:nvPr>
        </p:nvSpPr>
        <p:spPr>
          <a:xfrm>
            <a:off x="228600" y="6248400"/>
            <a:ext cx="5486400" cy="457200"/>
          </a:xfrm>
        </p:spPr>
        <p:txBody>
          <a:bodyPr lIns="118872" tIns="0" rIns="45720" bIns="0" anchor="b"/>
          <a:lstStyle>
            <a:lvl1pPr marL="0" indent="0" algn="l">
              <a:buNone/>
              <a:defRPr sz="160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dirty="0" smtClean="0"/>
              <a:t>Meeting Name — Month DD, YYYY</a:t>
            </a:r>
            <a:endParaRPr lang="en-US" dirty="0"/>
          </a:p>
        </p:txBody>
      </p:sp>
      <p:sp>
        <p:nvSpPr>
          <p:cNvPr id="4" name="Picture Placeholder 3"/>
          <p:cNvSpPr>
            <a:spLocks noGrp="1"/>
          </p:cNvSpPr>
          <p:nvPr>
            <p:ph type="pic" sz="quarter" idx="10"/>
          </p:nvPr>
        </p:nvSpPr>
        <p:spPr>
          <a:xfrm>
            <a:off x="0" y="-91440"/>
            <a:ext cx="9144000" cy="6144768"/>
          </a:xfrm>
        </p:spPr>
        <p:txBody>
          <a:bodyPr/>
          <a:lstStyle/>
          <a:p>
            <a:r>
              <a:rPr lang="en-US" smtClean="0"/>
              <a:t>Click icon to add picture</a:t>
            </a:r>
            <a:endParaRPr lang="en-US"/>
          </a:p>
        </p:txBody>
      </p:sp>
      <p:sp>
        <p:nvSpPr>
          <p:cNvPr id="7" name="Rectangle 6"/>
          <p:cNvSpPr/>
          <p:nvPr userDrawn="1"/>
        </p:nvSpPr>
        <p:spPr bwMode="invGray">
          <a:xfrm>
            <a:off x="0" y="6049962"/>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55864159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3"/>
        </a:solidFill>
        <a:effectLst/>
      </p:bgPr>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chemeClr val="bg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533400" y="118872"/>
            <a:ext cx="8229600" cy="1636776"/>
          </a:xfrm>
        </p:spPr>
        <p:txBody>
          <a:bodyPr tIns="0" rIns="91440" bIns="0" rtlCol="0" anchor="b">
            <a:normAutofit/>
            <a:scene3d>
              <a:camera prst="orthographicFront"/>
              <a:lightRig rig="threePt" dir="t">
                <a:rot lat="0" lon="0" rev="4800000"/>
              </a:lightRig>
            </a:scene3d>
            <a:sp3d prstMaterial="matte"/>
          </a:bodyPr>
          <a:lstStyle>
            <a:lvl1pPr algn="l">
              <a:defRPr sz="4400" b="1" cap="none" baseline="0">
                <a:solidFill>
                  <a:schemeClr val="tx2"/>
                </a:solidFill>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524009" y="1828800"/>
            <a:ext cx="8238991"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A566F930-4FD0-44EA-B6E9-27C19B13C7B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DC8E82DE-B153-45E1-940C-6CE8844F02AA}" type="slidenum">
              <a:rPr lang="en-US" sz="1200" smtClean="0">
                <a:solidFill>
                  <a:schemeClr val="tx1">
                    <a:tint val="95000"/>
                  </a:schemeClr>
                </a:solidFill>
                <a:latin typeface="+mn-lt"/>
              </a:rPr>
              <a:pPr algn="r" fontAlgn="auto">
                <a:spcBef>
                  <a:spcPts val="0"/>
                </a:spcBef>
                <a:spcAft>
                  <a:spcPts val="0"/>
                </a:spcAft>
                <a:defRPr/>
              </a:pPr>
              <a:t>‹#›</a:t>
            </a:fld>
            <a:endParaRPr lang="en-US" sz="1200" dirty="0">
              <a:solidFill>
                <a:schemeClr val="tx1">
                  <a:tint val="95000"/>
                </a:schemeClr>
              </a:solidFill>
              <a:latin typeface="+mn-lt"/>
            </a:endParaRPr>
          </a:p>
        </p:txBody>
      </p:sp>
      <p:sp>
        <p:nvSpPr>
          <p:cNvPr id="3" name="Content Placeholder 2"/>
          <p:cNvSpPr>
            <a:spLocks noGrp="1"/>
          </p:cNvSpPr>
          <p:nvPr>
            <p:ph sz="half" idx="1"/>
          </p:nvPr>
        </p:nvSpPr>
        <p:spPr>
          <a:xfrm>
            <a:off x="304800" y="1773936"/>
            <a:ext cx="4191000" cy="4623816"/>
          </a:xfrm>
        </p:spPr>
        <p:txBody>
          <a:bodyPr lIns="91440"/>
          <a:lstStyle>
            <a:lvl1pPr>
              <a:defRPr sz="3200"/>
            </a:lvl1pPr>
            <a:lvl2pPr>
              <a:defRPr sz="2800"/>
            </a:lvl2pPr>
            <a:lvl3pPr>
              <a:defRPr sz="24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73936"/>
            <a:ext cx="4114800" cy="4623816"/>
          </a:xfrm>
        </p:spPr>
        <p:txBody>
          <a:bodyPr/>
          <a:lstStyle>
            <a:lvl1pPr>
              <a:defRPr sz="3200"/>
            </a:lvl1pPr>
            <a:lvl2pPr>
              <a:defRPr sz="2800"/>
            </a:lvl2pPr>
            <a:lvl3pPr>
              <a:defRPr sz="24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8"/>
          <p:cNvSpPr>
            <a:spLocks noGrp="1"/>
          </p:cNvSpPr>
          <p:nvPr>
            <p:ph type="body" sz="quarter" idx="16"/>
          </p:nvPr>
        </p:nvSpPr>
        <p:spPr>
          <a:xfrm>
            <a:off x="228600" y="152400"/>
            <a:ext cx="8382000" cy="457200"/>
          </a:xfrm>
        </p:spPr>
        <p:txBody>
          <a:bodyPr/>
          <a:lstStyle>
            <a:lvl1pPr algn="l" rtl="0" eaLnBrk="0" fontAlgn="base" hangingPunct="0">
              <a:spcBef>
                <a:spcPct val="0"/>
              </a:spcBef>
              <a:spcAft>
                <a:spcPct val="0"/>
              </a:spcAft>
              <a:buNone/>
              <a:defRPr lang="en-US" sz="2000" b="1" kern="1200" dirty="0" smtClean="0">
                <a:solidFill>
                  <a:schemeClr val="bg2"/>
                </a:solidFill>
                <a:latin typeface="+mj-lt"/>
                <a:ea typeface="+mj-ea"/>
                <a:cs typeface="+mj-cs"/>
              </a:defRPr>
            </a:lvl1pPr>
          </a:lstStyle>
          <a:p>
            <a:pPr lvl="0"/>
            <a:r>
              <a:rPr lang="en-US" smtClean="0"/>
              <a:t>Click to edit Master text styles</a:t>
            </a:r>
          </a:p>
        </p:txBody>
      </p:sp>
      <p:sp>
        <p:nvSpPr>
          <p:cNvPr id="13" name="Title 11"/>
          <p:cNvSpPr>
            <a:spLocks noGrp="1"/>
          </p:cNvSpPr>
          <p:nvPr>
            <p:ph type="title"/>
          </p:nvPr>
        </p:nvSpPr>
        <p:spPr>
          <a:xfrm>
            <a:off x="304800" y="533400"/>
            <a:ext cx="8229600" cy="838200"/>
          </a:xfrm>
        </p:spPr>
        <p:txBody>
          <a:bodyPr/>
          <a:lstStyle>
            <a:lvl1pPr>
              <a:defRPr sz="4000"/>
            </a:lvl1pPr>
          </a:lstStyle>
          <a:p>
            <a:r>
              <a:rPr lang="en-US" smtClean="0"/>
              <a:t>Click to edit Master title style</a:t>
            </a:r>
            <a:endParaRPr lang="en-US" dirty="0"/>
          </a:p>
        </p:txBody>
      </p:sp>
      <p:sp>
        <p:nvSpPr>
          <p:cNvPr id="7" name="Date Placeholder 3"/>
          <p:cNvSpPr>
            <a:spLocks noGrp="1"/>
          </p:cNvSpPr>
          <p:nvPr>
            <p:ph type="dt" sz="half" idx="17"/>
          </p:nvPr>
        </p:nvSpPr>
        <p:spPr/>
        <p:txBody>
          <a:bodyPr/>
          <a:lstStyle>
            <a:lvl1pPr>
              <a:defRPr/>
            </a:lvl1pPr>
          </a:lstStyle>
          <a:p>
            <a:pPr>
              <a:defRPr/>
            </a:pPr>
            <a:endParaRPr lang="en-US"/>
          </a:p>
        </p:txBody>
      </p:sp>
      <p:sp>
        <p:nvSpPr>
          <p:cNvPr id="8" name="Footer Placeholder 4"/>
          <p:cNvSpPr>
            <a:spLocks noGrp="1"/>
          </p:cNvSpPr>
          <p:nvPr>
            <p:ph type="ftr" sz="quarter" idx="18"/>
          </p:nvPr>
        </p:nvSpPr>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2E95CEF2-63C7-41D1-AC3B-F11D0AEA6F1D}" type="slidenum">
              <a:rPr lang="en-US" sz="1200" smtClean="0">
                <a:solidFill>
                  <a:schemeClr val="tx1">
                    <a:tint val="95000"/>
                  </a:schemeClr>
                </a:solidFill>
                <a:latin typeface="+mn-lt"/>
              </a:rPr>
              <a:pPr algn="r" fontAlgn="auto">
                <a:spcBef>
                  <a:spcPts val="0"/>
                </a:spcBef>
                <a:spcAft>
                  <a:spcPts val="0"/>
                </a:spcAft>
                <a:defRPr/>
              </a:pPr>
              <a:t>‹#›</a:t>
            </a:fld>
            <a:endParaRPr lang="en-US" sz="1200" dirty="0">
              <a:solidFill>
                <a:schemeClr val="tx1">
                  <a:tint val="95000"/>
                </a:schemeClr>
              </a:solidFill>
              <a:latin typeface="+mn-lt"/>
            </a:endParaRPr>
          </a:p>
        </p:txBody>
      </p:sp>
      <p:sp>
        <p:nvSpPr>
          <p:cNvPr id="10" name="Text Placeholder 8"/>
          <p:cNvSpPr>
            <a:spLocks noGrp="1"/>
          </p:cNvSpPr>
          <p:nvPr>
            <p:ph type="body" sz="quarter" idx="16"/>
          </p:nvPr>
        </p:nvSpPr>
        <p:spPr>
          <a:xfrm>
            <a:off x="228600" y="152400"/>
            <a:ext cx="8382000" cy="457200"/>
          </a:xfrm>
        </p:spPr>
        <p:txBody>
          <a:bodyPr/>
          <a:lstStyle>
            <a:lvl1pPr algn="l" rtl="0" eaLnBrk="0" fontAlgn="base" hangingPunct="0">
              <a:spcBef>
                <a:spcPct val="0"/>
              </a:spcBef>
              <a:spcAft>
                <a:spcPct val="0"/>
              </a:spcAft>
              <a:buNone/>
              <a:defRPr lang="en-US" sz="2000" b="1" kern="1200" dirty="0" smtClean="0">
                <a:solidFill>
                  <a:schemeClr val="bg2"/>
                </a:solidFill>
                <a:latin typeface="+mj-lt"/>
                <a:ea typeface="+mj-ea"/>
                <a:cs typeface="+mj-cs"/>
              </a:defRPr>
            </a:lvl1pPr>
          </a:lstStyle>
          <a:p>
            <a:pPr lvl="0"/>
            <a:r>
              <a:rPr lang="en-US" smtClean="0"/>
              <a:t>Click to edit Master text styles</a:t>
            </a:r>
          </a:p>
        </p:txBody>
      </p:sp>
      <p:sp>
        <p:nvSpPr>
          <p:cNvPr id="11" name="Title 11"/>
          <p:cNvSpPr>
            <a:spLocks noGrp="1"/>
          </p:cNvSpPr>
          <p:nvPr>
            <p:ph type="title"/>
          </p:nvPr>
        </p:nvSpPr>
        <p:spPr>
          <a:xfrm>
            <a:off x="304800" y="533400"/>
            <a:ext cx="8229600" cy="838200"/>
          </a:xfrm>
        </p:spPr>
        <p:txBody>
          <a:bodyPr/>
          <a:lstStyle>
            <a:lvl1pPr>
              <a:defRPr sz="4000"/>
            </a:lvl1pPr>
          </a:lstStyle>
          <a:p>
            <a:r>
              <a:rPr lang="en-US" smtClean="0"/>
              <a:t>Click to edit Master title style</a:t>
            </a:r>
            <a:endParaRPr lang="en-US" dirty="0"/>
          </a:p>
        </p:txBody>
      </p:sp>
      <p:sp>
        <p:nvSpPr>
          <p:cNvPr id="5" name="Date Placeholder 3"/>
          <p:cNvSpPr>
            <a:spLocks noGrp="1"/>
          </p:cNvSpPr>
          <p:nvPr>
            <p:ph type="dt" sz="half" idx="17"/>
          </p:nvPr>
        </p:nvSpPr>
        <p:spPr/>
        <p:txBody>
          <a:bodyPr/>
          <a:lstStyle>
            <a:lvl1pPr>
              <a:defRPr/>
            </a:lvl1pPr>
          </a:lstStyle>
          <a:p>
            <a:pPr>
              <a:defRPr/>
            </a:pPr>
            <a:endParaRPr lang="en-US"/>
          </a:p>
        </p:txBody>
      </p:sp>
      <p:sp>
        <p:nvSpPr>
          <p:cNvPr id="6" name="Footer Placeholder 4"/>
          <p:cNvSpPr>
            <a:spLocks noGrp="1"/>
          </p:cNvSpPr>
          <p:nvPr>
            <p:ph type="ftr" sz="quarter" idx="18"/>
          </p:nvPr>
        </p:nvSpPr>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C0A66E57-C0F8-4B8D-8854-D7A3DB0F0B4E}" type="slidenum">
              <a:rPr lang="en-US" sz="1200" smtClean="0">
                <a:solidFill>
                  <a:schemeClr val="tx1">
                    <a:tint val="95000"/>
                  </a:schemeClr>
                </a:solidFill>
                <a:latin typeface="+mn-lt"/>
              </a:rPr>
              <a:pPr algn="r" fontAlgn="auto">
                <a:spcBef>
                  <a:spcPts val="0"/>
                </a:spcBef>
                <a:spcAft>
                  <a:spcPts val="0"/>
                </a:spcAft>
                <a:defRPr/>
              </a:pPr>
              <a:t>‹#›</a:t>
            </a:fld>
            <a:endParaRPr lang="en-US" sz="1200" dirty="0">
              <a:solidFill>
                <a:schemeClr val="tx1">
                  <a:tint val="95000"/>
                </a:schemeClr>
              </a:solidFill>
              <a:latin typeface="+mn-lt"/>
            </a:endParaRPr>
          </a:p>
        </p:txBody>
      </p:sp>
      <p:sp>
        <p:nvSpPr>
          <p:cNvPr id="3" name="Date Placeholder 1"/>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ith Hero Image">
    <p:bg>
      <p:bgPr>
        <a:solidFill>
          <a:schemeClr val="bg2"/>
        </a:solidFill>
        <a:effectLst/>
      </p:bgPr>
    </p:bg>
    <p:spTree>
      <p:nvGrpSpPr>
        <p:cNvPr id="1" name=""/>
        <p:cNvGrpSpPr/>
        <p:nvPr/>
      </p:nvGrpSpPr>
      <p:grpSpPr>
        <a:xfrm>
          <a:off x="0" y="0"/>
          <a:ext cx="0" cy="0"/>
          <a:chOff x="0" y="0"/>
          <a:chExt cx="0" cy="0"/>
        </a:xfrm>
      </p:grpSpPr>
      <p:pic>
        <p:nvPicPr>
          <p:cNvPr id="6"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010714" y="6251964"/>
            <a:ext cx="1904686" cy="606036"/>
          </a:xfrm>
          <a:prstGeom prst="rect">
            <a:avLst/>
          </a:prstGeom>
          <a:noFill/>
          <a:ln w="9525">
            <a:noFill/>
            <a:miter lim="800000"/>
            <a:headEnd/>
            <a:tailEnd/>
          </a:ln>
        </p:spPr>
      </p:pic>
      <p:sp>
        <p:nvSpPr>
          <p:cNvPr id="3" name="Subtitle 2"/>
          <p:cNvSpPr>
            <a:spLocks noGrp="1"/>
          </p:cNvSpPr>
          <p:nvPr>
            <p:ph type="subTitle" idx="1" hasCustomPrompt="1"/>
          </p:nvPr>
        </p:nvSpPr>
        <p:spPr>
          <a:xfrm>
            <a:off x="228600" y="6248400"/>
            <a:ext cx="5486400" cy="457200"/>
          </a:xfrm>
        </p:spPr>
        <p:txBody>
          <a:bodyPr lIns="118872" tIns="0" rIns="45720" bIns="0" anchor="b"/>
          <a:lstStyle>
            <a:lvl1pPr marL="0" indent="0" algn="l">
              <a:buNone/>
              <a:defRPr sz="1600" b="0" baseline="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dirty="0" smtClean="0"/>
              <a:t>Meeting Name — Month DD, YYYY</a:t>
            </a:r>
            <a:endParaRPr lang="en-US" dirty="0"/>
          </a:p>
        </p:txBody>
      </p:sp>
      <p:sp>
        <p:nvSpPr>
          <p:cNvPr id="4" name="Picture Placeholder 3"/>
          <p:cNvSpPr>
            <a:spLocks noGrp="1"/>
          </p:cNvSpPr>
          <p:nvPr>
            <p:ph type="pic" sz="quarter" idx="10"/>
          </p:nvPr>
        </p:nvSpPr>
        <p:spPr>
          <a:xfrm>
            <a:off x="0" y="-91440"/>
            <a:ext cx="9144000" cy="6144768"/>
          </a:xfrm>
          <a:solidFill>
            <a:schemeClr val="bg2"/>
          </a:solidFill>
        </p:spPr>
        <p:txBody>
          <a:bodyPr/>
          <a:lstStyle/>
          <a:p>
            <a:r>
              <a:rPr lang="en-US" smtClean="0"/>
              <a:t>Click icon to add picture</a:t>
            </a:r>
            <a:endParaRPr lang="en-US"/>
          </a:p>
        </p:txBody>
      </p:sp>
      <p:sp>
        <p:nvSpPr>
          <p:cNvPr id="7" name="Rectangle 6"/>
          <p:cNvSpPr/>
          <p:nvPr userDrawn="1"/>
        </p:nvSpPr>
        <p:spPr bwMode="invGray">
          <a:xfrm>
            <a:off x="0" y="6049962"/>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Tree>
    <p:extLst>
      <p:ext uri="{BB962C8B-B14F-4D97-AF65-F5344CB8AC3E}">
        <p14:creationId xmlns:p14="http://schemas.microsoft.com/office/powerpoint/2010/main" val="2693277146"/>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Rectangle 4"/>
          <p:cNvSpPr/>
          <p:nvPr/>
        </p:nvSpPr>
        <p:spPr bwMode="ltGray">
          <a:xfrm>
            <a:off x="0" y="0"/>
            <a:ext cx="9144000" cy="1905000"/>
          </a:xfrm>
          <a:prstGeom prst="rect">
            <a:avLst/>
          </a:prstGeom>
          <a:solidFill>
            <a:schemeClr val="tx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6" name="Rectangle 5"/>
          <p:cNvSpPr/>
          <p:nvPr/>
        </p:nvSpPr>
        <p:spPr bwMode="invGray">
          <a:xfrm>
            <a:off x="0" y="1860550"/>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Slide Number Placeholder 5"/>
          <p:cNvSpPr txBox="1">
            <a:spLocks/>
          </p:cNvSpPr>
          <p:nvPr/>
        </p:nvSpPr>
        <p:spPr>
          <a:xfrm>
            <a:off x="8229600" y="6477000"/>
            <a:ext cx="733425" cy="274638"/>
          </a:xfrm>
          <a:prstGeom prst="rect">
            <a:avLst/>
          </a:prstGeom>
        </p:spPr>
        <p:txBody>
          <a:bodyPr bIns="0" anchor="b"/>
          <a:lstStyle>
            <a:lvl1pPr>
              <a:defRPr/>
            </a:lvl1pPr>
          </a:lstStyle>
          <a:p>
            <a:pPr algn="r" fontAlgn="auto">
              <a:spcBef>
                <a:spcPts val="0"/>
              </a:spcBef>
              <a:spcAft>
                <a:spcPts val="0"/>
              </a:spcAft>
              <a:defRPr/>
            </a:pPr>
            <a:fld id="{2089E3F3-A662-46B0-A7D1-E104A41C228F}" type="slidenum">
              <a:rPr lang="en-US" sz="1200" smtClean="0">
                <a:solidFill>
                  <a:prstClr val="black">
                    <a:tint val="95000"/>
                  </a:prstClr>
                </a:solidFill>
                <a:latin typeface="Corbel"/>
              </a:rPr>
              <a:pPr algn="r" fontAlgn="auto">
                <a:spcBef>
                  <a:spcPts val="0"/>
                </a:spcBef>
                <a:spcAft>
                  <a:spcPts val="0"/>
                </a:spcAft>
                <a:defRPr/>
              </a:pPr>
              <a:t>‹#›</a:t>
            </a:fld>
            <a:endParaRPr lang="en-US" sz="1200" dirty="0">
              <a:solidFill>
                <a:prstClr val="black">
                  <a:tint val="95000"/>
                </a:prstClr>
              </a:solidFill>
              <a:latin typeface="Corbel"/>
            </a:endParaRPr>
          </a:p>
        </p:txBody>
      </p:sp>
      <p:sp>
        <p:nvSpPr>
          <p:cNvPr id="10" name="Content Placeholder 2"/>
          <p:cNvSpPr>
            <a:spLocks noGrp="1"/>
          </p:cNvSpPr>
          <p:nvPr>
            <p:ph idx="1"/>
          </p:nvPr>
        </p:nvSpPr>
        <p:spPr>
          <a:xfrm>
            <a:off x="609600" y="2057400"/>
            <a:ext cx="8229600" cy="4321175"/>
          </a:xfrm>
        </p:spPr>
        <p:txBody>
          <a:bodyPr/>
          <a:lstStyle>
            <a:lvl1pPr>
              <a:spcBef>
                <a:spcPts val="1200"/>
              </a:spcBef>
              <a:defRPr sz="3200"/>
            </a:lvl1pPr>
            <a:lvl2pPr>
              <a:spcBef>
                <a:spcPts val="480"/>
              </a:spcBef>
              <a:defRPr sz="2800"/>
            </a:lvl2pPr>
            <a:lvl3pPr>
              <a:defRPr sz="24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8"/>
          <p:cNvSpPr>
            <a:spLocks noGrp="1"/>
          </p:cNvSpPr>
          <p:nvPr>
            <p:ph type="body" sz="quarter" idx="13"/>
          </p:nvPr>
        </p:nvSpPr>
        <p:spPr>
          <a:xfrm>
            <a:off x="381000" y="152400"/>
            <a:ext cx="8382000" cy="457200"/>
          </a:xfrm>
        </p:spPr>
        <p:txBody>
          <a:bodyPr/>
          <a:lstStyle>
            <a:lvl1pPr algn="l" rtl="0" eaLnBrk="0" fontAlgn="base" hangingPunct="0">
              <a:spcBef>
                <a:spcPct val="0"/>
              </a:spcBef>
              <a:spcAft>
                <a:spcPct val="0"/>
              </a:spcAft>
              <a:buNone/>
              <a:defRPr lang="en-US" sz="2400" b="1" kern="1200" dirty="0" smtClean="0">
                <a:solidFill>
                  <a:schemeClr val="bg2"/>
                </a:solidFill>
                <a:latin typeface="+mj-lt"/>
                <a:ea typeface="+mj-ea"/>
                <a:cs typeface="+mj-cs"/>
              </a:defRPr>
            </a:lvl1pPr>
          </a:lstStyle>
          <a:p>
            <a:pPr lvl="0"/>
            <a:r>
              <a:rPr lang="en-US" smtClean="0"/>
              <a:t>Click to edit Master text styles</a:t>
            </a:r>
          </a:p>
        </p:txBody>
      </p:sp>
      <p:sp>
        <p:nvSpPr>
          <p:cNvPr id="11" name="Title 11"/>
          <p:cNvSpPr>
            <a:spLocks noGrp="1"/>
          </p:cNvSpPr>
          <p:nvPr>
            <p:ph type="title"/>
          </p:nvPr>
        </p:nvSpPr>
        <p:spPr>
          <a:xfrm>
            <a:off x="457200" y="609600"/>
            <a:ext cx="8229600" cy="1219200"/>
          </a:xfrm>
        </p:spPr>
        <p:txBody>
          <a:bodyPr/>
          <a:lstStyle>
            <a:lvl1pPr>
              <a:lnSpc>
                <a:spcPts val="4200"/>
              </a:lnSpc>
              <a:defRPr sz="4000"/>
            </a:lvl1pPr>
          </a:lstStyle>
          <a:p>
            <a:r>
              <a:rPr lang="en-US" smtClean="0"/>
              <a:t>Click to edit Master title style</a:t>
            </a:r>
            <a:endParaRPr lang="en-US" dirty="0"/>
          </a:p>
        </p:txBody>
      </p:sp>
      <p:sp>
        <p:nvSpPr>
          <p:cNvPr id="8" name="Date Placeholder 2"/>
          <p:cNvSpPr>
            <a:spLocks noGrp="1"/>
          </p:cNvSpPr>
          <p:nvPr>
            <p:ph type="dt" sz="half" idx="14"/>
          </p:nvPr>
        </p:nvSpPr>
        <p:spPr/>
        <p:txBody>
          <a:bodyPr/>
          <a:lstStyle>
            <a:lvl1pPr>
              <a:defRPr/>
            </a:lvl1pPr>
          </a:lstStyle>
          <a:p>
            <a:pPr>
              <a:defRPr/>
            </a:pPr>
            <a:endParaRPr lang="en-US">
              <a:solidFill>
                <a:prstClr val="black">
                  <a:tint val="95000"/>
                </a:prstClr>
              </a:solidFill>
            </a:endParaRPr>
          </a:p>
        </p:txBody>
      </p:sp>
      <p:sp>
        <p:nvSpPr>
          <p:cNvPr id="9" name="Footer Placeholder 3"/>
          <p:cNvSpPr>
            <a:spLocks noGrp="1"/>
          </p:cNvSpPr>
          <p:nvPr>
            <p:ph type="ftr" sz="quarter" idx="15"/>
          </p:nvPr>
        </p:nvSpPr>
        <p:spPr/>
        <p:txBody>
          <a:bodyPr/>
          <a:lstStyle>
            <a:lvl1pPr>
              <a:defRPr/>
            </a:lvl1pPr>
          </a:lstStyle>
          <a:p>
            <a:pPr>
              <a:defRPr/>
            </a:pPr>
            <a:endParaRPr lang="en-US">
              <a:solidFill>
                <a:prstClr val="black">
                  <a:tint val="95000"/>
                </a:prstClr>
              </a:solidFill>
            </a:endParaRPr>
          </a:p>
        </p:txBody>
      </p:sp>
    </p:spTree>
    <p:extLst>
      <p:ext uri="{BB962C8B-B14F-4D97-AF65-F5344CB8AC3E}">
        <p14:creationId xmlns:p14="http://schemas.microsoft.com/office/powerpoint/2010/main" val="252582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Rectangle 6"/>
          <p:cNvSpPr/>
          <p:nvPr/>
        </p:nvSpPr>
        <p:spPr bwMode="ltGray">
          <a:xfrm>
            <a:off x="0" y="0"/>
            <a:ext cx="9144000" cy="1433513"/>
          </a:xfrm>
          <a:prstGeom prst="rect">
            <a:avLst/>
          </a:prstGeom>
          <a:solidFill>
            <a:schemeClr val="tx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028" name="Title Placeholder 1"/>
          <p:cNvSpPr>
            <a:spLocks noGrp="1"/>
          </p:cNvSpPr>
          <p:nvPr>
            <p:ph type="title"/>
          </p:nvPr>
        </p:nvSpPr>
        <p:spPr bwMode="auto">
          <a:xfrm>
            <a:off x="304800" y="152400"/>
            <a:ext cx="8382000" cy="1250950"/>
          </a:xfrm>
          <a:prstGeom prst="rect">
            <a:avLst/>
          </a:prstGeom>
          <a:noFill/>
          <a:ln w="9525">
            <a:noFill/>
            <a:miter lim="800000"/>
            <a:headEnd/>
            <a:tailEnd/>
          </a:ln>
        </p:spPr>
        <p:txBody>
          <a:bodyPr vert="horz" wrap="square" lIns="91440" tIns="45720" rIns="45720" bIns="45720" numCol="1" anchor="ctr" anchorCtr="0" compatLnSpc="1">
            <a:prstTxWarp prst="textNoShape">
              <a:avLst/>
            </a:prstTxWarp>
          </a:bodyPr>
          <a:lstStyle/>
          <a:p>
            <a:pPr lvl="0"/>
            <a:r>
              <a:rPr lang="en-US" smtClean="0"/>
              <a:t>Click to edit Master title style</a:t>
            </a:r>
            <a:endParaRPr lang="en-US" dirty="0" smtClean="0"/>
          </a:p>
        </p:txBody>
      </p:sp>
      <p:sp>
        <p:nvSpPr>
          <p:cNvPr id="1029" name="Text Placeholder 2"/>
          <p:cNvSpPr>
            <a:spLocks noGrp="1"/>
          </p:cNvSpPr>
          <p:nvPr>
            <p:ph type="body" idx="1"/>
          </p:nvPr>
        </p:nvSpPr>
        <p:spPr bwMode="auto">
          <a:xfrm>
            <a:off x="304800" y="1774825"/>
            <a:ext cx="83820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defRPr>
            </a:lvl1pPr>
            <a:extLst/>
          </a:lstStyle>
          <a:p>
            <a:pPr>
              <a:defRPr/>
            </a:pPr>
            <a:fld id="{4DB98637-2E44-408C-92DF-FBFBA33F18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7" r:id="rId6"/>
    <p:sldLayoutId id="2147484238" r:id="rId7"/>
    <p:sldLayoutId id="2147484239" r:id="rId8"/>
    <p:sldLayoutId id="2147484255" r:id="rId9"/>
  </p:sldLayoutIdLst>
  <p:hf sldNum="0" hdr="0" ftr="0" dt="0"/>
  <p:txStyles>
    <p:titleStyle>
      <a:lvl1pPr algn="l" rtl="0" eaLnBrk="1" fontAlgn="base" hangingPunct="1">
        <a:spcBef>
          <a:spcPct val="0"/>
        </a:spcBef>
        <a:spcAft>
          <a:spcPct val="0"/>
        </a:spcAft>
        <a:defRPr sz="4500" kern="1200">
          <a:solidFill>
            <a:schemeClr val="bg1"/>
          </a:solidFill>
          <a:latin typeface="+mj-lt"/>
          <a:ea typeface="+mj-ea"/>
          <a:cs typeface="+mj-cs"/>
        </a:defRPr>
      </a:lvl1pPr>
      <a:lvl2pPr algn="l" rtl="0" eaLnBrk="1" fontAlgn="base" hangingPunct="1">
        <a:spcBef>
          <a:spcPct val="0"/>
        </a:spcBef>
        <a:spcAft>
          <a:spcPct val="0"/>
        </a:spcAft>
        <a:defRPr sz="4500">
          <a:solidFill>
            <a:schemeClr val="bg1"/>
          </a:solidFill>
          <a:latin typeface="Corbel" pitchFamily="34" charset="0"/>
        </a:defRPr>
      </a:lvl2pPr>
      <a:lvl3pPr algn="l" rtl="0" eaLnBrk="1" fontAlgn="base" hangingPunct="1">
        <a:spcBef>
          <a:spcPct val="0"/>
        </a:spcBef>
        <a:spcAft>
          <a:spcPct val="0"/>
        </a:spcAft>
        <a:defRPr sz="4500">
          <a:solidFill>
            <a:schemeClr val="bg1"/>
          </a:solidFill>
          <a:latin typeface="Corbel" pitchFamily="34" charset="0"/>
        </a:defRPr>
      </a:lvl3pPr>
      <a:lvl4pPr algn="l" rtl="0" eaLnBrk="1" fontAlgn="base" hangingPunct="1">
        <a:spcBef>
          <a:spcPct val="0"/>
        </a:spcBef>
        <a:spcAft>
          <a:spcPct val="0"/>
        </a:spcAft>
        <a:defRPr sz="4500">
          <a:solidFill>
            <a:schemeClr val="bg1"/>
          </a:solidFill>
          <a:latin typeface="Corbel" pitchFamily="34" charset="0"/>
        </a:defRPr>
      </a:lvl4pPr>
      <a:lvl5pPr algn="l" rtl="0" eaLnBrk="1" fontAlgn="base" hangingPunct="1">
        <a:spcBef>
          <a:spcPct val="0"/>
        </a:spcBef>
        <a:spcAft>
          <a:spcPct val="0"/>
        </a:spcAft>
        <a:defRPr sz="4500">
          <a:solidFill>
            <a:schemeClr val="bg1"/>
          </a:solidFill>
          <a:latin typeface="Corbel" pitchFamily="34" charset="0"/>
        </a:defRPr>
      </a:lvl5pPr>
      <a:lvl6pPr marL="457200" algn="l" rtl="0" eaLnBrk="1" fontAlgn="base" hangingPunct="1">
        <a:spcBef>
          <a:spcPct val="0"/>
        </a:spcBef>
        <a:spcAft>
          <a:spcPct val="0"/>
        </a:spcAft>
        <a:defRPr sz="4500">
          <a:solidFill>
            <a:schemeClr val="bg1"/>
          </a:solidFill>
          <a:latin typeface="Corbel" pitchFamily="34" charset="0"/>
        </a:defRPr>
      </a:lvl6pPr>
      <a:lvl7pPr marL="914400" algn="l" rtl="0" eaLnBrk="1" fontAlgn="base" hangingPunct="1">
        <a:spcBef>
          <a:spcPct val="0"/>
        </a:spcBef>
        <a:spcAft>
          <a:spcPct val="0"/>
        </a:spcAft>
        <a:defRPr sz="4500">
          <a:solidFill>
            <a:schemeClr val="bg1"/>
          </a:solidFill>
          <a:latin typeface="Corbel" pitchFamily="34" charset="0"/>
        </a:defRPr>
      </a:lvl7pPr>
      <a:lvl8pPr marL="1371600" algn="l" rtl="0" eaLnBrk="1" fontAlgn="base" hangingPunct="1">
        <a:spcBef>
          <a:spcPct val="0"/>
        </a:spcBef>
        <a:spcAft>
          <a:spcPct val="0"/>
        </a:spcAft>
        <a:defRPr sz="4500">
          <a:solidFill>
            <a:schemeClr val="bg1"/>
          </a:solidFill>
          <a:latin typeface="Corbel" pitchFamily="34" charset="0"/>
        </a:defRPr>
      </a:lvl8pPr>
      <a:lvl9pPr marL="1828800" algn="l" rtl="0" eaLnBrk="1" fontAlgn="base" hangingPunct="1">
        <a:spcBef>
          <a:spcPct val="0"/>
        </a:spcBef>
        <a:spcAft>
          <a:spcPct val="0"/>
        </a:spcAft>
        <a:defRPr sz="4500">
          <a:solidFill>
            <a:schemeClr val="bg1"/>
          </a:solidFill>
          <a:latin typeface="Corbel" pitchFamily="34" charset="0"/>
        </a:defRPr>
      </a:lvl9pPr>
      <a:extLst/>
    </p:titleStyle>
    <p:bodyStyle>
      <a:lvl1pPr marL="438150" indent="-319088" algn="l" rtl="0" eaLnBrk="1" fontAlgn="base" hangingPunct="1">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1" fontAlgn="base" hangingPunct="1">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1" fontAlgn="base" hangingPunct="1">
        <a:spcBef>
          <a:spcPct val="20000"/>
        </a:spcBef>
        <a:spcAft>
          <a:spcPct val="0"/>
        </a:spcAft>
        <a:buClr>
          <a:srgbClr val="C32D2E"/>
        </a:buClr>
        <a:buFont typeface="Arial" charset="0"/>
        <a:buChar char="▪"/>
        <a:defRPr sz="2400" kern="1200">
          <a:solidFill>
            <a:schemeClr val="tx1"/>
          </a:solidFill>
          <a:latin typeface="+mn-lt"/>
          <a:ea typeface="+mn-ea"/>
          <a:cs typeface="+mn-cs"/>
        </a:defRPr>
      </a:lvl3pPr>
      <a:lvl4pPr marL="1216025" indent="-182563" algn="l" rtl="0" eaLnBrk="1" fontAlgn="base" hangingPunct="1">
        <a:spcBef>
          <a:spcPct val="20000"/>
        </a:spcBef>
        <a:spcAft>
          <a:spcPct val="0"/>
        </a:spcAft>
        <a:buClr>
          <a:srgbClr val="84AA33"/>
        </a:buClr>
        <a:buFont typeface="Arial" charset="0"/>
        <a:buChar char="▪"/>
        <a:defRPr sz="2000" kern="1200">
          <a:solidFill>
            <a:schemeClr val="tx1"/>
          </a:solidFill>
          <a:latin typeface="+mn-lt"/>
          <a:ea typeface="+mn-ea"/>
          <a:cs typeface="+mn-cs"/>
        </a:defRPr>
      </a:lvl4pPr>
      <a:lvl5pPr marL="1425575" indent="-182563" algn="l" rtl="0" eaLnBrk="1" fontAlgn="base" hangingPunct="1">
        <a:spcBef>
          <a:spcPct val="20000"/>
        </a:spcBef>
        <a:spcAft>
          <a:spcPct val="0"/>
        </a:spcAft>
        <a:buClr>
          <a:srgbClr val="964305"/>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Rectangle 6"/>
          <p:cNvSpPr/>
          <p:nvPr/>
        </p:nvSpPr>
        <p:spPr bwMode="ltGray">
          <a:xfrm>
            <a:off x="0" y="0"/>
            <a:ext cx="9144000" cy="1433513"/>
          </a:xfrm>
          <a:prstGeom prst="rect">
            <a:avLst/>
          </a:prstGeom>
          <a:solidFill>
            <a:schemeClr val="tx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028" name="Title Placeholder 1"/>
          <p:cNvSpPr>
            <a:spLocks noGrp="1"/>
          </p:cNvSpPr>
          <p:nvPr>
            <p:ph type="title"/>
          </p:nvPr>
        </p:nvSpPr>
        <p:spPr bwMode="auto">
          <a:xfrm>
            <a:off x="304800" y="152400"/>
            <a:ext cx="8382000" cy="1250950"/>
          </a:xfrm>
          <a:prstGeom prst="rect">
            <a:avLst/>
          </a:prstGeom>
          <a:noFill/>
          <a:ln w="9525">
            <a:noFill/>
            <a:miter lim="800000"/>
            <a:headEnd/>
            <a:tailEnd/>
          </a:ln>
        </p:spPr>
        <p:txBody>
          <a:bodyPr vert="horz" wrap="square" lIns="91440" tIns="45720" rIns="45720" bIns="45720" numCol="1" anchor="ctr" anchorCtr="0" compatLnSpc="1">
            <a:prstTxWarp prst="textNoShape">
              <a:avLst/>
            </a:prstTxWarp>
          </a:bodyPr>
          <a:lstStyle/>
          <a:p>
            <a:pPr lvl="0"/>
            <a:r>
              <a:rPr lang="en-US" smtClean="0"/>
              <a:t>Click to edit Master title style</a:t>
            </a:r>
            <a:endParaRPr lang="en-US" dirty="0" smtClean="0"/>
          </a:p>
        </p:txBody>
      </p:sp>
      <p:sp>
        <p:nvSpPr>
          <p:cNvPr id="1029" name="Text Placeholder 2"/>
          <p:cNvSpPr>
            <a:spLocks noGrp="1"/>
          </p:cNvSpPr>
          <p:nvPr>
            <p:ph type="body" idx="1"/>
          </p:nvPr>
        </p:nvSpPr>
        <p:spPr bwMode="auto">
          <a:xfrm>
            <a:off x="304800" y="1774825"/>
            <a:ext cx="83820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defRPr>
            </a:lvl1pPr>
            <a:extLst/>
          </a:lstStyle>
          <a:p>
            <a:pPr>
              <a:defRPr/>
            </a:pPr>
            <a:fld id="{4DB98637-2E44-408C-92DF-FBFBA33F18B1}"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206711354"/>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Lst>
  <p:hf sldNum="0" hdr="0" ftr="0" dt="0"/>
  <p:txStyles>
    <p:titleStyle>
      <a:lvl1pPr algn="l" rtl="0" eaLnBrk="1" fontAlgn="base" hangingPunct="1">
        <a:spcBef>
          <a:spcPct val="0"/>
        </a:spcBef>
        <a:spcAft>
          <a:spcPct val="0"/>
        </a:spcAft>
        <a:defRPr sz="4500" kern="1200">
          <a:solidFill>
            <a:schemeClr val="bg1"/>
          </a:solidFill>
          <a:latin typeface="+mj-lt"/>
          <a:ea typeface="+mj-ea"/>
          <a:cs typeface="+mj-cs"/>
        </a:defRPr>
      </a:lvl1pPr>
      <a:lvl2pPr algn="l" rtl="0" eaLnBrk="1" fontAlgn="base" hangingPunct="1">
        <a:spcBef>
          <a:spcPct val="0"/>
        </a:spcBef>
        <a:spcAft>
          <a:spcPct val="0"/>
        </a:spcAft>
        <a:defRPr sz="4500">
          <a:solidFill>
            <a:schemeClr val="bg1"/>
          </a:solidFill>
          <a:latin typeface="Corbel" pitchFamily="34" charset="0"/>
        </a:defRPr>
      </a:lvl2pPr>
      <a:lvl3pPr algn="l" rtl="0" eaLnBrk="1" fontAlgn="base" hangingPunct="1">
        <a:spcBef>
          <a:spcPct val="0"/>
        </a:spcBef>
        <a:spcAft>
          <a:spcPct val="0"/>
        </a:spcAft>
        <a:defRPr sz="4500">
          <a:solidFill>
            <a:schemeClr val="bg1"/>
          </a:solidFill>
          <a:latin typeface="Corbel" pitchFamily="34" charset="0"/>
        </a:defRPr>
      </a:lvl3pPr>
      <a:lvl4pPr algn="l" rtl="0" eaLnBrk="1" fontAlgn="base" hangingPunct="1">
        <a:spcBef>
          <a:spcPct val="0"/>
        </a:spcBef>
        <a:spcAft>
          <a:spcPct val="0"/>
        </a:spcAft>
        <a:defRPr sz="4500">
          <a:solidFill>
            <a:schemeClr val="bg1"/>
          </a:solidFill>
          <a:latin typeface="Corbel" pitchFamily="34" charset="0"/>
        </a:defRPr>
      </a:lvl4pPr>
      <a:lvl5pPr algn="l" rtl="0" eaLnBrk="1" fontAlgn="base" hangingPunct="1">
        <a:spcBef>
          <a:spcPct val="0"/>
        </a:spcBef>
        <a:spcAft>
          <a:spcPct val="0"/>
        </a:spcAft>
        <a:defRPr sz="4500">
          <a:solidFill>
            <a:schemeClr val="bg1"/>
          </a:solidFill>
          <a:latin typeface="Corbel" pitchFamily="34" charset="0"/>
        </a:defRPr>
      </a:lvl5pPr>
      <a:lvl6pPr marL="457200" algn="l" rtl="0" eaLnBrk="1" fontAlgn="base" hangingPunct="1">
        <a:spcBef>
          <a:spcPct val="0"/>
        </a:spcBef>
        <a:spcAft>
          <a:spcPct val="0"/>
        </a:spcAft>
        <a:defRPr sz="4500">
          <a:solidFill>
            <a:schemeClr val="bg1"/>
          </a:solidFill>
          <a:latin typeface="Corbel" pitchFamily="34" charset="0"/>
        </a:defRPr>
      </a:lvl6pPr>
      <a:lvl7pPr marL="914400" algn="l" rtl="0" eaLnBrk="1" fontAlgn="base" hangingPunct="1">
        <a:spcBef>
          <a:spcPct val="0"/>
        </a:spcBef>
        <a:spcAft>
          <a:spcPct val="0"/>
        </a:spcAft>
        <a:defRPr sz="4500">
          <a:solidFill>
            <a:schemeClr val="bg1"/>
          </a:solidFill>
          <a:latin typeface="Corbel" pitchFamily="34" charset="0"/>
        </a:defRPr>
      </a:lvl7pPr>
      <a:lvl8pPr marL="1371600" algn="l" rtl="0" eaLnBrk="1" fontAlgn="base" hangingPunct="1">
        <a:spcBef>
          <a:spcPct val="0"/>
        </a:spcBef>
        <a:spcAft>
          <a:spcPct val="0"/>
        </a:spcAft>
        <a:defRPr sz="4500">
          <a:solidFill>
            <a:schemeClr val="bg1"/>
          </a:solidFill>
          <a:latin typeface="Corbel" pitchFamily="34" charset="0"/>
        </a:defRPr>
      </a:lvl8pPr>
      <a:lvl9pPr marL="1828800" algn="l" rtl="0" eaLnBrk="1" fontAlgn="base" hangingPunct="1">
        <a:spcBef>
          <a:spcPct val="0"/>
        </a:spcBef>
        <a:spcAft>
          <a:spcPct val="0"/>
        </a:spcAft>
        <a:defRPr sz="4500">
          <a:solidFill>
            <a:schemeClr val="bg1"/>
          </a:solidFill>
          <a:latin typeface="Corbel" pitchFamily="34" charset="0"/>
        </a:defRPr>
      </a:lvl9pPr>
      <a:extLst/>
    </p:titleStyle>
    <p:bodyStyle>
      <a:lvl1pPr marL="438150" indent="-319088" algn="l" rtl="0" eaLnBrk="1" fontAlgn="base" hangingPunct="1">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1" fontAlgn="base" hangingPunct="1">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1" fontAlgn="base" hangingPunct="1">
        <a:spcBef>
          <a:spcPct val="20000"/>
        </a:spcBef>
        <a:spcAft>
          <a:spcPct val="0"/>
        </a:spcAft>
        <a:buClr>
          <a:srgbClr val="C32D2E"/>
        </a:buClr>
        <a:buFont typeface="Arial" charset="0"/>
        <a:buChar char="▪"/>
        <a:defRPr sz="2400" kern="1200">
          <a:solidFill>
            <a:schemeClr val="tx1"/>
          </a:solidFill>
          <a:latin typeface="+mn-lt"/>
          <a:ea typeface="+mn-ea"/>
          <a:cs typeface="+mn-cs"/>
        </a:defRPr>
      </a:lvl3pPr>
      <a:lvl4pPr marL="1216025" indent="-182563" algn="l" rtl="0" eaLnBrk="1" fontAlgn="base" hangingPunct="1">
        <a:spcBef>
          <a:spcPct val="20000"/>
        </a:spcBef>
        <a:spcAft>
          <a:spcPct val="0"/>
        </a:spcAft>
        <a:buClr>
          <a:srgbClr val="84AA33"/>
        </a:buClr>
        <a:buFont typeface="Arial" charset="0"/>
        <a:buChar char="▪"/>
        <a:defRPr sz="2000" kern="1200">
          <a:solidFill>
            <a:schemeClr val="tx1"/>
          </a:solidFill>
          <a:latin typeface="+mn-lt"/>
          <a:ea typeface="+mn-ea"/>
          <a:cs typeface="+mn-cs"/>
        </a:defRPr>
      </a:lvl4pPr>
      <a:lvl5pPr marL="1425575" indent="-182563" algn="l" rtl="0" eaLnBrk="1" fontAlgn="base" hangingPunct="1">
        <a:spcBef>
          <a:spcPct val="20000"/>
        </a:spcBef>
        <a:spcAft>
          <a:spcPct val="0"/>
        </a:spcAft>
        <a:buClr>
          <a:srgbClr val="964305"/>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Rectangle 6"/>
          <p:cNvSpPr/>
          <p:nvPr/>
        </p:nvSpPr>
        <p:spPr bwMode="ltGray">
          <a:xfrm>
            <a:off x="0" y="0"/>
            <a:ext cx="9144000" cy="1433513"/>
          </a:xfrm>
          <a:prstGeom prst="rect">
            <a:avLst/>
          </a:prstGeom>
          <a:solidFill>
            <a:schemeClr val="tx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028" name="Title Placeholder 1"/>
          <p:cNvSpPr>
            <a:spLocks noGrp="1"/>
          </p:cNvSpPr>
          <p:nvPr>
            <p:ph type="title"/>
          </p:nvPr>
        </p:nvSpPr>
        <p:spPr bwMode="auto">
          <a:xfrm>
            <a:off x="304800" y="152400"/>
            <a:ext cx="8382000" cy="1250950"/>
          </a:xfrm>
          <a:prstGeom prst="rect">
            <a:avLst/>
          </a:prstGeom>
          <a:noFill/>
          <a:ln w="9525">
            <a:noFill/>
            <a:miter lim="800000"/>
            <a:headEnd/>
            <a:tailEnd/>
          </a:ln>
        </p:spPr>
        <p:txBody>
          <a:bodyPr vert="horz" wrap="square" lIns="91440" tIns="45720" rIns="45720" bIns="45720" numCol="1" anchor="ctr" anchorCtr="0" compatLnSpc="1">
            <a:prstTxWarp prst="textNoShape">
              <a:avLst/>
            </a:prstTxWarp>
          </a:bodyPr>
          <a:lstStyle/>
          <a:p>
            <a:pPr lvl="0"/>
            <a:r>
              <a:rPr lang="en-US" smtClean="0"/>
              <a:t>Click to edit Master title style</a:t>
            </a:r>
            <a:endParaRPr lang="en-US" dirty="0" smtClean="0"/>
          </a:p>
        </p:txBody>
      </p:sp>
      <p:sp>
        <p:nvSpPr>
          <p:cNvPr id="1029" name="Text Placeholder 2"/>
          <p:cNvSpPr>
            <a:spLocks noGrp="1"/>
          </p:cNvSpPr>
          <p:nvPr>
            <p:ph type="body" idx="1"/>
          </p:nvPr>
        </p:nvSpPr>
        <p:spPr bwMode="auto">
          <a:xfrm>
            <a:off x="304800" y="1774825"/>
            <a:ext cx="83820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defRPr>
            </a:lvl1pPr>
            <a:extLst/>
          </a:lstStyle>
          <a:p>
            <a:pPr>
              <a:defRPr/>
            </a:pPr>
            <a:fld id="{4DB98637-2E44-408C-92DF-FBFBA33F18B1}"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4002828828"/>
      </p:ext>
    </p:extLst>
  </p:cSld>
  <p:clrMap bg1="lt1" tx1="dk1" bg2="lt2" tx2="dk2" accent1="accent1" accent2="accent2" accent3="accent3" accent4="accent4" accent5="accent5" accent6="accent6" hlink="hlink" folHlink="folHlink"/>
  <p:sldLayoutIdLst>
    <p:sldLayoutId id="2147484242" r:id="rId1"/>
  </p:sldLayoutIdLst>
  <p:hf sldNum="0" hdr="0" ftr="0" dt="0"/>
  <p:txStyles>
    <p:titleStyle>
      <a:lvl1pPr algn="l" rtl="0" eaLnBrk="1" fontAlgn="base" hangingPunct="1">
        <a:spcBef>
          <a:spcPct val="0"/>
        </a:spcBef>
        <a:spcAft>
          <a:spcPct val="0"/>
        </a:spcAft>
        <a:defRPr sz="4500" kern="1200">
          <a:solidFill>
            <a:schemeClr val="bg1"/>
          </a:solidFill>
          <a:latin typeface="+mj-lt"/>
          <a:ea typeface="+mj-ea"/>
          <a:cs typeface="+mj-cs"/>
        </a:defRPr>
      </a:lvl1pPr>
      <a:lvl2pPr algn="l" rtl="0" eaLnBrk="1" fontAlgn="base" hangingPunct="1">
        <a:spcBef>
          <a:spcPct val="0"/>
        </a:spcBef>
        <a:spcAft>
          <a:spcPct val="0"/>
        </a:spcAft>
        <a:defRPr sz="4500">
          <a:solidFill>
            <a:schemeClr val="bg1"/>
          </a:solidFill>
          <a:latin typeface="Corbel" pitchFamily="34" charset="0"/>
        </a:defRPr>
      </a:lvl2pPr>
      <a:lvl3pPr algn="l" rtl="0" eaLnBrk="1" fontAlgn="base" hangingPunct="1">
        <a:spcBef>
          <a:spcPct val="0"/>
        </a:spcBef>
        <a:spcAft>
          <a:spcPct val="0"/>
        </a:spcAft>
        <a:defRPr sz="4500">
          <a:solidFill>
            <a:schemeClr val="bg1"/>
          </a:solidFill>
          <a:latin typeface="Corbel" pitchFamily="34" charset="0"/>
        </a:defRPr>
      </a:lvl3pPr>
      <a:lvl4pPr algn="l" rtl="0" eaLnBrk="1" fontAlgn="base" hangingPunct="1">
        <a:spcBef>
          <a:spcPct val="0"/>
        </a:spcBef>
        <a:spcAft>
          <a:spcPct val="0"/>
        </a:spcAft>
        <a:defRPr sz="4500">
          <a:solidFill>
            <a:schemeClr val="bg1"/>
          </a:solidFill>
          <a:latin typeface="Corbel" pitchFamily="34" charset="0"/>
        </a:defRPr>
      </a:lvl4pPr>
      <a:lvl5pPr algn="l" rtl="0" eaLnBrk="1" fontAlgn="base" hangingPunct="1">
        <a:spcBef>
          <a:spcPct val="0"/>
        </a:spcBef>
        <a:spcAft>
          <a:spcPct val="0"/>
        </a:spcAft>
        <a:defRPr sz="4500">
          <a:solidFill>
            <a:schemeClr val="bg1"/>
          </a:solidFill>
          <a:latin typeface="Corbel" pitchFamily="34" charset="0"/>
        </a:defRPr>
      </a:lvl5pPr>
      <a:lvl6pPr marL="457200" algn="l" rtl="0" eaLnBrk="1" fontAlgn="base" hangingPunct="1">
        <a:spcBef>
          <a:spcPct val="0"/>
        </a:spcBef>
        <a:spcAft>
          <a:spcPct val="0"/>
        </a:spcAft>
        <a:defRPr sz="4500">
          <a:solidFill>
            <a:schemeClr val="bg1"/>
          </a:solidFill>
          <a:latin typeface="Corbel" pitchFamily="34" charset="0"/>
        </a:defRPr>
      </a:lvl6pPr>
      <a:lvl7pPr marL="914400" algn="l" rtl="0" eaLnBrk="1" fontAlgn="base" hangingPunct="1">
        <a:spcBef>
          <a:spcPct val="0"/>
        </a:spcBef>
        <a:spcAft>
          <a:spcPct val="0"/>
        </a:spcAft>
        <a:defRPr sz="4500">
          <a:solidFill>
            <a:schemeClr val="bg1"/>
          </a:solidFill>
          <a:latin typeface="Corbel" pitchFamily="34" charset="0"/>
        </a:defRPr>
      </a:lvl7pPr>
      <a:lvl8pPr marL="1371600" algn="l" rtl="0" eaLnBrk="1" fontAlgn="base" hangingPunct="1">
        <a:spcBef>
          <a:spcPct val="0"/>
        </a:spcBef>
        <a:spcAft>
          <a:spcPct val="0"/>
        </a:spcAft>
        <a:defRPr sz="4500">
          <a:solidFill>
            <a:schemeClr val="bg1"/>
          </a:solidFill>
          <a:latin typeface="Corbel" pitchFamily="34" charset="0"/>
        </a:defRPr>
      </a:lvl8pPr>
      <a:lvl9pPr marL="1828800" algn="l" rtl="0" eaLnBrk="1" fontAlgn="base" hangingPunct="1">
        <a:spcBef>
          <a:spcPct val="0"/>
        </a:spcBef>
        <a:spcAft>
          <a:spcPct val="0"/>
        </a:spcAft>
        <a:defRPr sz="4500">
          <a:solidFill>
            <a:schemeClr val="bg1"/>
          </a:solidFill>
          <a:latin typeface="Corbel" pitchFamily="34" charset="0"/>
        </a:defRPr>
      </a:lvl9pPr>
      <a:extLst/>
    </p:titleStyle>
    <p:bodyStyle>
      <a:lvl1pPr marL="438150" indent="-319088" algn="l" rtl="0" eaLnBrk="1" fontAlgn="base" hangingPunct="1">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1" fontAlgn="base" hangingPunct="1">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1" fontAlgn="base" hangingPunct="1">
        <a:spcBef>
          <a:spcPct val="20000"/>
        </a:spcBef>
        <a:spcAft>
          <a:spcPct val="0"/>
        </a:spcAft>
        <a:buClr>
          <a:srgbClr val="C32D2E"/>
        </a:buClr>
        <a:buFont typeface="Arial" charset="0"/>
        <a:buChar char="▪"/>
        <a:defRPr sz="2400" kern="1200">
          <a:solidFill>
            <a:schemeClr val="tx1"/>
          </a:solidFill>
          <a:latin typeface="+mn-lt"/>
          <a:ea typeface="+mn-ea"/>
          <a:cs typeface="+mn-cs"/>
        </a:defRPr>
      </a:lvl3pPr>
      <a:lvl4pPr marL="1216025" indent="-182563" algn="l" rtl="0" eaLnBrk="1" fontAlgn="base" hangingPunct="1">
        <a:spcBef>
          <a:spcPct val="20000"/>
        </a:spcBef>
        <a:spcAft>
          <a:spcPct val="0"/>
        </a:spcAft>
        <a:buClr>
          <a:srgbClr val="84AA33"/>
        </a:buClr>
        <a:buFont typeface="Arial" charset="0"/>
        <a:buChar char="▪"/>
        <a:defRPr sz="2000" kern="1200">
          <a:solidFill>
            <a:schemeClr val="tx1"/>
          </a:solidFill>
          <a:latin typeface="+mn-lt"/>
          <a:ea typeface="+mn-ea"/>
          <a:cs typeface="+mn-cs"/>
        </a:defRPr>
      </a:lvl4pPr>
      <a:lvl5pPr marL="1425575" indent="-182563" algn="l" rtl="0" eaLnBrk="1" fontAlgn="base" hangingPunct="1">
        <a:spcBef>
          <a:spcPct val="20000"/>
        </a:spcBef>
        <a:spcAft>
          <a:spcPct val="0"/>
        </a:spcAft>
        <a:buClr>
          <a:srgbClr val="964305"/>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Rectangle 6"/>
          <p:cNvSpPr/>
          <p:nvPr/>
        </p:nvSpPr>
        <p:spPr bwMode="ltGray">
          <a:xfrm>
            <a:off x="0" y="0"/>
            <a:ext cx="9144000" cy="1433513"/>
          </a:xfrm>
          <a:prstGeom prst="rect">
            <a:avLst/>
          </a:prstGeom>
          <a:solidFill>
            <a:schemeClr val="tx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028" name="Title Placeholder 1"/>
          <p:cNvSpPr>
            <a:spLocks noGrp="1"/>
          </p:cNvSpPr>
          <p:nvPr>
            <p:ph type="title"/>
          </p:nvPr>
        </p:nvSpPr>
        <p:spPr bwMode="auto">
          <a:xfrm>
            <a:off x="304800" y="152400"/>
            <a:ext cx="8382000" cy="1250950"/>
          </a:xfrm>
          <a:prstGeom prst="rect">
            <a:avLst/>
          </a:prstGeom>
          <a:noFill/>
          <a:ln w="9525">
            <a:noFill/>
            <a:miter lim="800000"/>
            <a:headEnd/>
            <a:tailEnd/>
          </a:ln>
        </p:spPr>
        <p:txBody>
          <a:bodyPr vert="horz" wrap="square" lIns="91440" tIns="45720" rIns="45720" bIns="45720" numCol="1" anchor="ctr" anchorCtr="0" compatLnSpc="1">
            <a:prstTxWarp prst="textNoShape">
              <a:avLst/>
            </a:prstTxWarp>
          </a:bodyPr>
          <a:lstStyle/>
          <a:p>
            <a:pPr lvl="0"/>
            <a:r>
              <a:rPr lang="en-US" smtClean="0"/>
              <a:t>Click to edit Master title style</a:t>
            </a:r>
            <a:endParaRPr lang="en-US" dirty="0" smtClean="0"/>
          </a:p>
        </p:txBody>
      </p:sp>
      <p:sp>
        <p:nvSpPr>
          <p:cNvPr id="1029" name="Text Placeholder 2"/>
          <p:cNvSpPr>
            <a:spLocks noGrp="1"/>
          </p:cNvSpPr>
          <p:nvPr>
            <p:ph type="body" idx="1"/>
          </p:nvPr>
        </p:nvSpPr>
        <p:spPr bwMode="auto">
          <a:xfrm>
            <a:off x="304800" y="1774825"/>
            <a:ext cx="83820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defRPr>
            </a:lvl1pPr>
            <a:extLst/>
          </a:lstStyle>
          <a:p>
            <a:pPr>
              <a:defRPr/>
            </a:pPr>
            <a:fld id="{4DB98637-2E44-408C-92DF-FBFBA33F18B1}"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648417689"/>
      </p:ext>
    </p:extLst>
  </p:cSld>
  <p:clrMap bg1="lt1" tx1="dk1" bg2="lt2" tx2="dk2" accent1="accent1" accent2="accent2" accent3="accent3" accent4="accent4" accent5="accent5" accent6="accent6" hlink="hlink" folHlink="folHlink"/>
  <p:sldLayoutIdLst>
    <p:sldLayoutId id="2147484244" r:id="rId1"/>
  </p:sldLayoutIdLst>
  <p:hf sldNum="0" hdr="0" ftr="0" dt="0"/>
  <p:txStyles>
    <p:titleStyle>
      <a:lvl1pPr algn="l" rtl="0" eaLnBrk="1" fontAlgn="base" hangingPunct="1">
        <a:spcBef>
          <a:spcPct val="0"/>
        </a:spcBef>
        <a:spcAft>
          <a:spcPct val="0"/>
        </a:spcAft>
        <a:defRPr sz="4500" kern="1200">
          <a:solidFill>
            <a:schemeClr val="bg1"/>
          </a:solidFill>
          <a:latin typeface="+mj-lt"/>
          <a:ea typeface="+mj-ea"/>
          <a:cs typeface="+mj-cs"/>
        </a:defRPr>
      </a:lvl1pPr>
      <a:lvl2pPr algn="l" rtl="0" eaLnBrk="1" fontAlgn="base" hangingPunct="1">
        <a:spcBef>
          <a:spcPct val="0"/>
        </a:spcBef>
        <a:spcAft>
          <a:spcPct val="0"/>
        </a:spcAft>
        <a:defRPr sz="4500">
          <a:solidFill>
            <a:schemeClr val="bg1"/>
          </a:solidFill>
          <a:latin typeface="Corbel" pitchFamily="34" charset="0"/>
        </a:defRPr>
      </a:lvl2pPr>
      <a:lvl3pPr algn="l" rtl="0" eaLnBrk="1" fontAlgn="base" hangingPunct="1">
        <a:spcBef>
          <a:spcPct val="0"/>
        </a:spcBef>
        <a:spcAft>
          <a:spcPct val="0"/>
        </a:spcAft>
        <a:defRPr sz="4500">
          <a:solidFill>
            <a:schemeClr val="bg1"/>
          </a:solidFill>
          <a:latin typeface="Corbel" pitchFamily="34" charset="0"/>
        </a:defRPr>
      </a:lvl3pPr>
      <a:lvl4pPr algn="l" rtl="0" eaLnBrk="1" fontAlgn="base" hangingPunct="1">
        <a:spcBef>
          <a:spcPct val="0"/>
        </a:spcBef>
        <a:spcAft>
          <a:spcPct val="0"/>
        </a:spcAft>
        <a:defRPr sz="4500">
          <a:solidFill>
            <a:schemeClr val="bg1"/>
          </a:solidFill>
          <a:latin typeface="Corbel" pitchFamily="34" charset="0"/>
        </a:defRPr>
      </a:lvl4pPr>
      <a:lvl5pPr algn="l" rtl="0" eaLnBrk="1" fontAlgn="base" hangingPunct="1">
        <a:spcBef>
          <a:spcPct val="0"/>
        </a:spcBef>
        <a:spcAft>
          <a:spcPct val="0"/>
        </a:spcAft>
        <a:defRPr sz="4500">
          <a:solidFill>
            <a:schemeClr val="bg1"/>
          </a:solidFill>
          <a:latin typeface="Corbel" pitchFamily="34" charset="0"/>
        </a:defRPr>
      </a:lvl5pPr>
      <a:lvl6pPr marL="457200" algn="l" rtl="0" eaLnBrk="1" fontAlgn="base" hangingPunct="1">
        <a:spcBef>
          <a:spcPct val="0"/>
        </a:spcBef>
        <a:spcAft>
          <a:spcPct val="0"/>
        </a:spcAft>
        <a:defRPr sz="4500">
          <a:solidFill>
            <a:schemeClr val="bg1"/>
          </a:solidFill>
          <a:latin typeface="Corbel" pitchFamily="34" charset="0"/>
        </a:defRPr>
      </a:lvl6pPr>
      <a:lvl7pPr marL="914400" algn="l" rtl="0" eaLnBrk="1" fontAlgn="base" hangingPunct="1">
        <a:spcBef>
          <a:spcPct val="0"/>
        </a:spcBef>
        <a:spcAft>
          <a:spcPct val="0"/>
        </a:spcAft>
        <a:defRPr sz="4500">
          <a:solidFill>
            <a:schemeClr val="bg1"/>
          </a:solidFill>
          <a:latin typeface="Corbel" pitchFamily="34" charset="0"/>
        </a:defRPr>
      </a:lvl7pPr>
      <a:lvl8pPr marL="1371600" algn="l" rtl="0" eaLnBrk="1" fontAlgn="base" hangingPunct="1">
        <a:spcBef>
          <a:spcPct val="0"/>
        </a:spcBef>
        <a:spcAft>
          <a:spcPct val="0"/>
        </a:spcAft>
        <a:defRPr sz="4500">
          <a:solidFill>
            <a:schemeClr val="bg1"/>
          </a:solidFill>
          <a:latin typeface="Corbel" pitchFamily="34" charset="0"/>
        </a:defRPr>
      </a:lvl8pPr>
      <a:lvl9pPr marL="1828800" algn="l" rtl="0" eaLnBrk="1" fontAlgn="base" hangingPunct="1">
        <a:spcBef>
          <a:spcPct val="0"/>
        </a:spcBef>
        <a:spcAft>
          <a:spcPct val="0"/>
        </a:spcAft>
        <a:defRPr sz="4500">
          <a:solidFill>
            <a:schemeClr val="bg1"/>
          </a:solidFill>
          <a:latin typeface="Corbel" pitchFamily="34" charset="0"/>
        </a:defRPr>
      </a:lvl9pPr>
      <a:extLst/>
    </p:titleStyle>
    <p:bodyStyle>
      <a:lvl1pPr marL="438150" indent="-319088" algn="l" rtl="0" eaLnBrk="1" fontAlgn="base" hangingPunct="1">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1" fontAlgn="base" hangingPunct="1">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1" fontAlgn="base" hangingPunct="1">
        <a:spcBef>
          <a:spcPct val="20000"/>
        </a:spcBef>
        <a:spcAft>
          <a:spcPct val="0"/>
        </a:spcAft>
        <a:buClr>
          <a:srgbClr val="C32D2E"/>
        </a:buClr>
        <a:buFont typeface="Arial" charset="0"/>
        <a:buChar char="▪"/>
        <a:defRPr sz="2400" kern="1200">
          <a:solidFill>
            <a:schemeClr val="tx1"/>
          </a:solidFill>
          <a:latin typeface="+mn-lt"/>
          <a:ea typeface="+mn-ea"/>
          <a:cs typeface="+mn-cs"/>
        </a:defRPr>
      </a:lvl3pPr>
      <a:lvl4pPr marL="1216025" indent="-182563" algn="l" rtl="0" eaLnBrk="1" fontAlgn="base" hangingPunct="1">
        <a:spcBef>
          <a:spcPct val="20000"/>
        </a:spcBef>
        <a:spcAft>
          <a:spcPct val="0"/>
        </a:spcAft>
        <a:buClr>
          <a:srgbClr val="84AA33"/>
        </a:buClr>
        <a:buFont typeface="Arial" charset="0"/>
        <a:buChar char="▪"/>
        <a:defRPr sz="2000" kern="1200">
          <a:solidFill>
            <a:schemeClr val="tx1"/>
          </a:solidFill>
          <a:latin typeface="+mn-lt"/>
          <a:ea typeface="+mn-ea"/>
          <a:cs typeface="+mn-cs"/>
        </a:defRPr>
      </a:lvl4pPr>
      <a:lvl5pPr marL="1425575" indent="-182563" algn="l" rtl="0" eaLnBrk="1" fontAlgn="base" hangingPunct="1">
        <a:spcBef>
          <a:spcPct val="20000"/>
        </a:spcBef>
        <a:spcAft>
          <a:spcPct val="0"/>
        </a:spcAft>
        <a:buClr>
          <a:srgbClr val="964305"/>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Rectangle 6"/>
          <p:cNvSpPr/>
          <p:nvPr/>
        </p:nvSpPr>
        <p:spPr bwMode="ltGray">
          <a:xfrm>
            <a:off x="0" y="0"/>
            <a:ext cx="9144000" cy="1433513"/>
          </a:xfrm>
          <a:prstGeom prst="rect">
            <a:avLst/>
          </a:prstGeom>
          <a:solidFill>
            <a:schemeClr val="tx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028" name="Title Placeholder 1"/>
          <p:cNvSpPr>
            <a:spLocks noGrp="1"/>
          </p:cNvSpPr>
          <p:nvPr>
            <p:ph type="title"/>
          </p:nvPr>
        </p:nvSpPr>
        <p:spPr bwMode="auto">
          <a:xfrm>
            <a:off x="304800" y="152400"/>
            <a:ext cx="8382000" cy="1250950"/>
          </a:xfrm>
          <a:prstGeom prst="rect">
            <a:avLst/>
          </a:prstGeom>
          <a:noFill/>
          <a:ln w="9525">
            <a:noFill/>
            <a:miter lim="800000"/>
            <a:headEnd/>
            <a:tailEnd/>
          </a:ln>
        </p:spPr>
        <p:txBody>
          <a:bodyPr vert="horz" wrap="square" lIns="91440" tIns="45720" rIns="45720" bIns="45720" numCol="1" anchor="ctr" anchorCtr="0" compatLnSpc="1">
            <a:prstTxWarp prst="textNoShape">
              <a:avLst/>
            </a:prstTxWarp>
          </a:bodyPr>
          <a:lstStyle/>
          <a:p>
            <a:pPr lvl="0"/>
            <a:r>
              <a:rPr lang="en-US" smtClean="0"/>
              <a:t>Click to edit Master title style</a:t>
            </a:r>
            <a:endParaRPr lang="en-US" dirty="0" smtClean="0"/>
          </a:p>
        </p:txBody>
      </p:sp>
      <p:sp>
        <p:nvSpPr>
          <p:cNvPr id="1029" name="Text Placeholder 2"/>
          <p:cNvSpPr>
            <a:spLocks noGrp="1"/>
          </p:cNvSpPr>
          <p:nvPr>
            <p:ph type="body" idx="1"/>
          </p:nvPr>
        </p:nvSpPr>
        <p:spPr bwMode="auto">
          <a:xfrm>
            <a:off x="304800" y="1774825"/>
            <a:ext cx="83820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defRPr>
            </a:lvl1pPr>
            <a:extLst/>
          </a:lstStyle>
          <a:p>
            <a:pPr>
              <a:defRPr/>
            </a:pPr>
            <a:fld id="{4DB98637-2E44-408C-92DF-FBFBA33F18B1}"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883057858"/>
      </p:ext>
    </p:extLst>
  </p:cSld>
  <p:clrMap bg1="lt1" tx1="dk1" bg2="lt2" tx2="dk2" accent1="accent1" accent2="accent2" accent3="accent3" accent4="accent4" accent5="accent5" accent6="accent6" hlink="hlink" folHlink="folHlink"/>
  <p:sldLayoutIdLst>
    <p:sldLayoutId id="2147484246" r:id="rId1"/>
  </p:sldLayoutIdLst>
  <p:hf sldNum="0" hdr="0" ftr="0" dt="0"/>
  <p:txStyles>
    <p:titleStyle>
      <a:lvl1pPr algn="l" rtl="0" eaLnBrk="1" fontAlgn="base" hangingPunct="1">
        <a:spcBef>
          <a:spcPct val="0"/>
        </a:spcBef>
        <a:spcAft>
          <a:spcPct val="0"/>
        </a:spcAft>
        <a:defRPr sz="4500" kern="1200">
          <a:solidFill>
            <a:schemeClr val="bg1"/>
          </a:solidFill>
          <a:latin typeface="+mj-lt"/>
          <a:ea typeface="+mj-ea"/>
          <a:cs typeface="+mj-cs"/>
        </a:defRPr>
      </a:lvl1pPr>
      <a:lvl2pPr algn="l" rtl="0" eaLnBrk="1" fontAlgn="base" hangingPunct="1">
        <a:spcBef>
          <a:spcPct val="0"/>
        </a:spcBef>
        <a:spcAft>
          <a:spcPct val="0"/>
        </a:spcAft>
        <a:defRPr sz="4500">
          <a:solidFill>
            <a:schemeClr val="bg1"/>
          </a:solidFill>
          <a:latin typeface="Corbel" pitchFamily="34" charset="0"/>
        </a:defRPr>
      </a:lvl2pPr>
      <a:lvl3pPr algn="l" rtl="0" eaLnBrk="1" fontAlgn="base" hangingPunct="1">
        <a:spcBef>
          <a:spcPct val="0"/>
        </a:spcBef>
        <a:spcAft>
          <a:spcPct val="0"/>
        </a:spcAft>
        <a:defRPr sz="4500">
          <a:solidFill>
            <a:schemeClr val="bg1"/>
          </a:solidFill>
          <a:latin typeface="Corbel" pitchFamily="34" charset="0"/>
        </a:defRPr>
      </a:lvl3pPr>
      <a:lvl4pPr algn="l" rtl="0" eaLnBrk="1" fontAlgn="base" hangingPunct="1">
        <a:spcBef>
          <a:spcPct val="0"/>
        </a:spcBef>
        <a:spcAft>
          <a:spcPct val="0"/>
        </a:spcAft>
        <a:defRPr sz="4500">
          <a:solidFill>
            <a:schemeClr val="bg1"/>
          </a:solidFill>
          <a:latin typeface="Corbel" pitchFamily="34" charset="0"/>
        </a:defRPr>
      </a:lvl4pPr>
      <a:lvl5pPr algn="l" rtl="0" eaLnBrk="1" fontAlgn="base" hangingPunct="1">
        <a:spcBef>
          <a:spcPct val="0"/>
        </a:spcBef>
        <a:spcAft>
          <a:spcPct val="0"/>
        </a:spcAft>
        <a:defRPr sz="4500">
          <a:solidFill>
            <a:schemeClr val="bg1"/>
          </a:solidFill>
          <a:latin typeface="Corbel" pitchFamily="34" charset="0"/>
        </a:defRPr>
      </a:lvl5pPr>
      <a:lvl6pPr marL="457200" algn="l" rtl="0" eaLnBrk="1" fontAlgn="base" hangingPunct="1">
        <a:spcBef>
          <a:spcPct val="0"/>
        </a:spcBef>
        <a:spcAft>
          <a:spcPct val="0"/>
        </a:spcAft>
        <a:defRPr sz="4500">
          <a:solidFill>
            <a:schemeClr val="bg1"/>
          </a:solidFill>
          <a:latin typeface="Corbel" pitchFamily="34" charset="0"/>
        </a:defRPr>
      </a:lvl6pPr>
      <a:lvl7pPr marL="914400" algn="l" rtl="0" eaLnBrk="1" fontAlgn="base" hangingPunct="1">
        <a:spcBef>
          <a:spcPct val="0"/>
        </a:spcBef>
        <a:spcAft>
          <a:spcPct val="0"/>
        </a:spcAft>
        <a:defRPr sz="4500">
          <a:solidFill>
            <a:schemeClr val="bg1"/>
          </a:solidFill>
          <a:latin typeface="Corbel" pitchFamily="34" charset="0"/>
        </a:defRPr>
      </a:lvl7pPr>
      <a:lvl8pPr marL="1371600" algn="l" rtl="0" eaLnBrk="1" fontAlgn="base" hangingPunct="1">
        <a:spcBef>
          <a:spcPct val="0"/>
        </a:spcBef>
        <a:spcAft>
          <a:spcPct val="0"/>
        </a:spcAft>
        <a:defRPr sz="4500">
          <a:solidFill>
            <a:schemeClr val="bg1"/>
          </a:solidFill>
          <a:latin typeface="Corbel" pitchFamily="34" charset="0"/>
        </a:defRPr>
      </a:lvl8pPr>
      <a:lvl9pPr marL="1828800" algn="l" rtl="0" eaLnBrk="1" fontAlgn="base" hangingPunct="1">
        <a:spcBef>
          <a:spcPct val="0"/>
        </a:spcBef>
        <a:spcAft>
          <a:spcPct val="0"/>
        </a:spcAft>
        <a:defRPr sz="4500">
          <a:solidFill>
            <a:schemeClr val="bg1"/>
          </a:solidFill>
          <a:latin typeface="Corbel" pitchFamily="34" charset="0"/>
        </a:defRPr>
      </a:lvl9pPr>
      <a:extLst/>
    </p:titleStyle>
    <p:bodyStyle>
      <a:lvl1pPr marL="438150" indent="-319088" algn="l" rtl="0" eaLnBrk="1" fontAlgn="base" hangingPunct="1">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1" fontAlgn="base" hangingPunct="1">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1" fontAlgn="base" hangingPunct="1">
        <a:spcBef>
          <a:spcPct val="20000"/>
        </a:spcBef>
        <a:spcAft>
          <a:spcPct val="0"/>
        </a:spcAft>
        <a:buClr>
          <a:srgbClr val="C32D2E"/>
        </a:buClr>
        <a:buFont typeface="Arial" charset="0"/>
        <a:buChar char="▪"/>
        <a:defRPr sz="2400" kern="1200">
          <a:solidFill>
            <a:schemeClr val="tx1"/>
          </a:solidFill>
          <a:latin typeface="+mn-lt"/>
          <a:ea typeface="+mn-ea"/>
          <a:cs typeface="+mn-cs"/>
        </a:defRPr>
      </a:lvl3pPr>
      <a:lvl4pPr marL="1216025" indent="-182563" algn="l" rtl="0" eaLnBrk="1" fontAlgn="base" hangingPunct="1">
        <a:spcBef>
          <a:spcPct val="20000"/>
        </a:spcBef>
        <a:spcAft>
          <a:spcPct val="0"/>
        </a:spcAft>
        <a:buClr>
          <a:srgbClr val="84AA33"/>
        </a:buClr>
        <a:buFont typeface="Arial" charset="0"/>
        <a:buChar char="▪"/>
        <a:defRPr sz="2000" kern="1200">
          <a:solidFill>
            <a:schemeClr val="tx1"/>
          </a:solidFill>
          <a:latin typeface="+mn-lt"/>
          <a:ea typeface="+mn-ea"/>
          <a:cs typeface="+mn-cs"/>
        </a:defRPr>
      </a:lvl4pPr>
      <a:lvl5pPr marL="1425575" indent="-182563" algn="l" rtl="0" eaLnBrk="1" fontAlgn="base" hangingPunct="1">
        <a:spcBef>
          <a:spcPct val="20000"/>
        </a:spcBef>
        <a:spcAft>
          <a:spcPct val="0"/>
        </a:spcAft>
        <a:buClr>
          <a:srgbClr val="964305"/>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Rectangle 6"/>
          <p:cNvSpPr/>
          <p:nvPr/>
        </p:nvSpPr>
        <p:spPr bwMode="ltGray">
          <a:xfrm>
            <a:off x="0" y="0"/>
            <a:ext cx="9144000" cy="1433513"/>
          </a:xfrm>
          <a:prstGeom prst="rect">
            <a:avLst/>
          </a:prstGeom>
          <a:solidFill>
            <a:schemeClr val="tx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028" name="Title Placeholder 1"/>
          <p:cNvSpPr>
            <a:spLocks noGrp="1"/>
          </p:cNvSpPr>
          <p:nvPr>
            <p:ph type="title"/>
          </p:nvPr>
        </p:nvSpPr>
        <p:spPr bwMode="auto">
          <a:xfrm>
            <a:off x="304800" y="152400"/>
            <a:ext cx="8382000" cy="1250950"/>
          </a:xfrm>
          <a:prstGeom prst="rect">
            <a:avLst/>
          </a:prstGeom>
          <a:noFill/>
          <a:ln w="9525">
            <a:noFill/>
            <a:miter lim="800000"/>
            <a:headEnd/>
            <a:tailEnd/>
          </a:ln>
        </p:spPr>
        <p:txBody>
          <a:bodyPr vert="horz" wrap="square" lIns="91440" tIns="45720" rIns="45720" bIns="45720" numCol="1" anchor="ctr" anchorCtr="0" compatLnSpc="1">
            <a:prstTxWarp prst="textNoShape">
              <a:avLst/>
            </a:prstTxWarp>
          </a:bodyPr>
          <a:lstStyle/>
          <a:p>
            <a:pPr lvl="0"/>
            <a:r>
              <a:rPr lang="en-US" smtClean="0"/>
              <a:t>Click to edit Master title style</a:t>
            </a:r>
            <a:endParaRPr lang="en-US" dirty="0" smtClean="0"/>
          </a:p>
        </p:txBody>
      </p:sp>
      <p:sp>
        <p:nvSpPr>
          <p:cNvPr id="1029" name="Text Placeholder 2"/>
          <p:cNvSpPr>
            <a:spLocks noGrp="1"/>
          </p:cNvSpPr>
          <p:nvPr>
            <p:ph type="body" idx="1"/>
          </p:nvPr>
        </p:nvSpPr>
        <p:spPr bwMode="auto">
          <a:xfrm>
            <a:off x="304800" y="1774825"/>
            <a:ext cx="83820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defRPr>
            </a:lvl1pPr>
            <a:extLst/>
          </a:lstStyle>
          <a:p>
            <a:pPr>
              <a:defRPr/>
            </a:pPr>
            <a:fld id="{4DB98637-2E44-408C-92DF-FBFBA33F18B1}"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3303211872"/>
      </p:ext>
    </p:extLst>
  </p:cSld>
  <p:clrMap bg1="lt1" tx1="dk1" bg2="lt2" tx2="dk2" accent1="accent1" accent2="accent2" accent3="accent3" accent4="accent4" accent5="accent5" accent6="accent6" hlink="hlink" folHlink="folHlink"/>
  <p:sldLayoutIdLst>
    <p:sldLayoutId id="2147484248" r:id="rId1"/>
  </p:sldLayoutIdLst>
  <p:hf sldNum="0" hdr="0" ftr="0" dt="0"/>
  <p:txStyles>
    <p:titleStyle>
      <a:lvl1pPr algn="l" rtl="0" eaLnBrk="1" fontAlgn="base" hangingPunct="1">
        <a:spcBef>
          <a:spcPct val="0"/>
        </a:spcBef>
        <a:spcAft>
          <a:spcPct val="0"/>
        </a:spcAft>
        <a:defRPr sz="4500" kern="1200">
          <a:solidFill>
            <a:schemeClr val="bg1"/>
          </a:solidFill>
          <a:latin typeface="+mj-lt"/>
          <a:ea typeface="+mj-ea"/>
          <a:cs typeface="+mj-cs"/>
        </a:defRPr>
      </a:lvl1pPr>
      <a:lvl2pPr algn="l" rtl="0" eaLnBrk="1" fontAlgn="base" hangingPunct="1">
        <a:spcBef>
          <a:spcPct val="0"/>
        </a:spcBef>
        <a:spcAft>
          <a:spcPct val="0"/>
        </a:spcAft>
        <a:defRPr sz="4500">
          <a:solidFill>
            <a:schemeClr val="bg1"/>
          </a:solidFill>
          <a:latin typeface="Corbel" pitchFamily="34" charset="0"/>
        </a:defRPr>
      </a:lvl2pPr>
      <a:lvl3pPr algn="l" rtl="0" eaLnBrk="1" fontAlgn="base" hangingPunct="1">
        <a:spcBef>
          <a:spcPct val="0"/>
        </a:spcBef>
        <a:spcAft>
          <a:spcPct val="0"/>
        </a:spcAft>
        <a:defRPr sz="4500">
          <a:solidFill>
            <a:schemeClr val="bg1"/>
          </a:solidFill>
          <a:latin typeface="Corbel" pitchFamily="34" charset="0"/>
        </a:defRPr>
      </a:lvl3pPr>
      <a:lvl4pPr algn="l" rtl="0" eaLnBrk="1" fontAlgn="base" hangingPunct="1">
        <a:spcBef>
          <a:spcPct val="0"/>
        </a:spcBef>
        <a:spcAft>
          <a:spcPct val="0"/>
        </a:spcAft>
        <a:defRPr sz="4500">
          <a:solidFill>
            <a:schemeClr val="bg1"/>
          </a:solidFill>
          <a:latin typeface="Corbel" pitchFamily="34" charset="0"/>
        </a:defRPr>
      </a:lvl4pPr>
      <a:lvl5pPr algn="l" rtl="0" eaLnBrk="1" fontAlgn="base" hangingPunct="1">
        <a:spcBef>
          <a:spcPct val="0"/>
        </a:spcBef>
        <a:spcAft>
          <a:spcPct val="0"/>
        </a:spcAft>
        <a:defRPr sz="4500">
          <a:solidFill>
            <a:schemeClr val="bg1"/>
          </a:solidFill>
          <a:latin typeface="Corbel" pitchFamily="34" charset="0"/>
        </a:defRPr>
      </a:lvl5pPr>
      <a:lvl6pPr marL="457200" algn="l" rtl="0" eaLnBrk="1" fontAlgn="base" hangingPunct="1">
        <a:spcBef>
          <a:spcPct val="0"/>
        </a:spcBef>
        <a:spcAft>
          <a:spcPct val="0"/>
        </a:spcAft>
        <a:defRPr sz="4500">
          <a:solidFill>
            <a:schemeClr val="bg1"/>
          </a:solidFill>
          <a:latin typeface="Corbel" pitchFamily="34" charset="0"/>
        </a:defRPr>
      </a:lvl6pPr>
      <a:lvl7pPr marL="914400" algn="l" rtl="0" eaLnBrk="1" fontAlgn="base" hangingPunct="1">
        <a:spcBef>
          <a:spcPct val="0"/>
        </a:spcBef>
        <a:spcAft>
          <a:spcPct val="0"/>
        </a:spcAft>
        <a:defRPr sz="4500">
          <a:solidFill>
            <a:schemeClr val="bg1"/>
          </a:solidFill>
          <a:latin typeface="Corbel" pitchFamily="34" charset="0"/>
        </a:defRPr>
      </a:lvl7pPr>
      <a:lvl8pPr marL="1371600" algn="l" rtl="0" eaLnBrk="1" fontAlgn="base" hangingPunct="1">
        <a:spcBef>
          <a:spcPct val="0"/>
        </a:spcBef>
        <a:spcAft>
          <a:spcPct val="0"/>
        </a:spcAft>
        <a:defRPr sz="4500">
          <a:solidFill>
            <a:schemeClr val="bg1"/>
          </a:solidFill>
          <a:latin typeface="Corbel" pitchFamily="34" charset="0"/>
        </a:defRPr>
      </a:lvl8pPr>
      <a:lvl9pPr marL="1828800" algn="l" rtl="0" eaLnBrk="1" fontAlgn="base" hangingPunct="1">
        <a:spcBef>
          <a:spcPct val="0"/>
        </a:spcBef>
        <a:spcAft>
          <a:spcPct val="0"/>
        </a:spcAft>
        <a:defRPr sz="4500">
          <a:solidFill>
            <a:schemeClr val="bg1"/>
          </a:solidFill>
          <a:latin typeface="Corbel" pitchFamily="34" charset="0"/>
        </a:defRPr>
      </a:lvl9pPr>
      <a:extLst/>
    </p:titleStyle>
    <p:bodyStyle>
      <a:lvl1pPr marL="438150" indent="-319088" algn="l" rtl="0" eaLnBrk="1" fontAlgn="base" hangingPunct="1">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1" fontAlgn="base" hangingPunct="1">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1" fontAlgn="base" hangingPunct="1">
        <a:spcBef>
          <a:spcPct val="20000"/>
        </a:spcBef>
        <a:spcAft>
          <a:spcPct val="0"/>
        </a:spcAft>
        <a:buClr>
          <a:srgbClr val="C32D2E"/>
        </a:buClr>
        <a:buFont typeface="Arial" charset="0"/>
        <a:buChar char="▪"/>
        <a:defRPr sz="2400" kern="1200">
          <a:solidFill>
            <a:schemeClr val="tx1"/>
          </a:solidFill>
          <a:latin typeface="+mn-lt"/>
          <a:ea typeface="+mn-ea"/>
          <a:cs typeface="+mn-cs"/>
        </a:defRPr>
      </a:lvl3pPr>
      <a:lvl4pPr marL="1216025" indent="-182563" algn="l" rtl="0" eaLnBrk="1" fontAlgn="base" hangingPunct="1">
        <a:spcBef>
          <a:spcPct val="20000"/>
        </a:spcBef>
        <a:spcAft>
          <a:spcPct val="0"/>
        </a:spcAft>
        <a:buClr>
          <a:srgbClr val="84AA33"/>
        </a:buClr>
        <a:buFont typeface="Arial" charset="0"/>
        <a:buChar char="▪"/>
        <a:defRPr sz="2000" kern="1200">
          <a:solidFill>
            <a:schemeClr val="tx1"/>
          </a:solidFill>
          <a:latin typeface="+mn-lt"/>
          <a:ea typeface="+mn-ea"/>
          <a:cs typeface="+mn-cs"/>
        </a:defRPr>
      </a:lvl4pPr>
      <a:lvl5pPr marL="1425575" indent="-182563" algn="l" rtl="0" eaLnBrk="1" fontAlgn="base" hangingPunct="1">
        <a:spcBef>
          <a:spcPct val="20000"/>
        </a:spcBef>
        <a:spcAft>
          <a:spcPct val="0"/>
        </a:spcAft>
        <a:buClr>
          <a:srgbClr val="964305"/>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Rectangle 6"/>
          <p:cNvSpPr/>
          <p:nvPr/>
        </p:nvSpPr>
        <p:spPr bwMode="ltGray">
          <a:xfrm>
            <a:off x="0" y="0"/>
            <a:ext cx="9144000" cy="1433513"/>
          </a:xfrm>
          <a:prstGeom prst="rect">
            <a:avLst/>
          </a:prstGeom>
          <a:solidFill>
            <a:schemeClr val="tx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028" name="Title Placeholder 1"/>
          <p:cNvSpPr>
            <a:spLocks noGrp="1"/>
          </p:cNvSpPr>
          <p:nvPr>
            <p:ph type="title"/>
          </p:nvPr>
        </p:nvSpPr>
        <p:spPr bwMode="auto">
          <a:xfrm>
            <a:off x="304800" y="152400"/>
            <a:ext cx="8382000" cy="1250950"/>
          </a:xfrm>
          <a:prstGeom prst="rect">
            <a:avLst/>
          </a:prstGeom>
          <a:noFill/>
          <a:ln w="9525">
            <a:noFill/>
            <a:miter lim="800000"/>
            <a:headEnd/>
            <a:tailEnd/>
          </a:ln>
        </p:spPr>
        <p:txBody>
          <a:bodyPr vert="horz" wrap="square" lIns="91440" tIns="45720" rIns="45720" bIns="45720" numCol="1" anchor="ctr" anchorCtr="0" compatLnSpc="1">
            <a:prstTxWarp prst="textNoShape">
              <a:avLst/>
            </a:prstTxWarp>
          </a:bodyPr>
          <a:lstStyle/>
          <a:p>
            <a:pPr lvl="0"/>
            <a:r>
              <a:rPr lang="en-US" smtClean="0"/>
              <a:t>Click to edit Master title style</a:t>
            </a:r>
            <a:endParaRPr lang="en-US" dirty="0" smtClean="0"/>
          </a:p>
        </p:txBody>
      </p:sp>
      <p:sp>
        <p:nvSpPr>
          <p:cNvPr id="1029" name="Text Placeholder 2"/>
          <p:cNvSpPr>
            <a:spLocks noGrp="1"/>
          </p:cNvSpPr>
          <p:nvPr>
            <p:ph type="body" idx="1"/>
          </p:nvPr>
        </p:nvSpPr>
        <p:spPr bwMode="auto">
          <a:xfrm>
            <a:off x="304800" y="1774825"/>
            <a:ext cx="83820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defRPr>
            </a:lvl1pPr>
            <a:extLst/>
          </a:lstStyle>
          <a:p>
            <a:pPr>
              <a:defRPr/>
            </a:pPr>
            <a:fld id="{4DB98637-2E44-408C-92DF-FBFBA33F18B1}"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99825390"/>
      </p:ext>
    </p:extLst>
  </p:cSld>
  <p:clrMap bg1="lt1" tx1="dk1" bg2="lt2" tx2="dk2" accent1="accent1" accent2="accent2" accent3="accent3" accent4="accent4" accent5="accent5" accent6="accent6" hlink="hlink" folHlink="folHlink"/>
  <p:sldLayoutIdLst>
    <p:sldLayoutId id="2147484250" r:id="rId1"/>
  </p:sldLayoutIdLst>
  <p:hf sldNum="0" hdr="0" ftr="0" dt="0"/>
  <p:txStyles>
    <p:titleStyle>
      <a:lvl1pPr algn="l" rtl="0" eaLnBrk="1" fontAlgn="base" hangingPunct="1">
        <a:spcBef>
          <a:spcPct val="0"/>
        </a:spcBef>
        <a:spcAft>
          <a:spcPct val="0"/>
        </a:spcAft>
        <a:defRPr sz="4500" kern="1200">
          <a:solidFill>
            <a:schemeClr val="bg1"/>
          </a:solidFill>
          <a:latin typeface="+mj-lt"/>
          <a:ea typeface="+mj-ea"/>
          <a:cs typeface="+mj-cs"/>
        </a:defRPr>
      </a:lvl1pPr>
      <a:lvl2pPr algn="l" rtl="0" eaLnBrk="1" fontAlgn="base" hangingPunct="1">
        <a:spcBef>
          <a:spcPct val="0"/>
        </a:spcBef>
        <a:spcAft>
          <a:spcPct val="0"/>
        </a:spcAft>
        <a:defRPr sz="4500">
          <a:solidFill>
            <a:schemeClr val="bg1"/>
          </a:solidFill>
          <a:latin typeface="Corbel" pitchFamily="34" charset="0"/>
        </a:defRPr>
      </a:lvl2pPr>
      <a:lvl3pPr algn="l" rtl="0" eaLnBrk="1" fontAlgn="base" hangingPunct="1">
        <a:spcBef>
          <a:spcPct val="0"/>
        </a:spcBef>
        <a:spcAft>
          <a:spcPct val="0"/>
        </a:spcAft>
        <a:defRPr sz="4500">
          <a:solidFill>
            <a:schemeClr val="bg1"/>
          </a:solidFill>
          <a:latin typeface="Corbel" pitchFamily="34" charset="0"/>
        </a:defRPr>
      </a:lvl3pPr>
      <a:lvl4pPr algn="l" rtl="0" eaLnBrk="1" fontAlgn="base" hangingPunct="1">
        <a:spcBef>
          <a:spcPct val="0"/>
        </a:spcBef>
        <a:spcAft>
          <a:spcPct val="0"/>
        </a:spcAft>
        <a:defRPr sz="4500">
          <a:solidFill>
            <a:schemeClr val="bg1"/>
          </a:solidFill>
          <a:latin typeface="Corbel" pitchFamily="34" charset="0"/>
        </a:defRPr>
      </a:lvl4pPr>
      <a:lvl5pPr algn="l" rtl="0" eaLnBrk="1" fontAlgn="base" hangingPunct="1">
        <a:spcBef>
          <a:spcPct val="0"/>
        </a:spcBef>
        <a:spcAft>
          <a:spcPct val="0"/>
        </a:spcAft>
        <a:defRPr sz="4500">
          <a:solidFill>
            <a:schemeClr val="bg1"/>
          </a:solidFill>
          <a:latin typeface="Corbel" pitchFamily="34" charset="0"/>
        </a:defRPr>
      </a:lvl5pPr>
      <a:lvl6pPr marL="457200" algn="l" rtl="0" eaLnBrk="1" fontAlgn="base" hangingPunct="1">
        <a:spcBef>
          <a:spcPct val="0"/>
        </a:spcBef>
        <a:spcAft>
          <a:spcPct val="0"/>
        </a:spcAft>
        <a:defRPr sz="4500">
          <a:solidFill>
            <a:schemeClr val="bg1"/>
          </a:solidFill>
          <a:latin typeface="Corbel" pitchFamily="34" charset="0"/>
        </a:defRPr>
      </a:lvl6pPr>
      <a:lvl7pPr marL="914400" algn="l" rtl="0" eaLnBrk="1" fontAlgn="base" hangingPunct="1">
        <a:spcBef>
          <a:spcPct val="0"/>
        </a:spcBef>
        <a:spcAft>
          <a:spcPct val="0"/>
        </a:spcAft>
        <a:defRPr sz="4500">
          <a:solidFill>
            <a:schemeClr val="bg1"/>
          </a:solidFill>
          <a:latin typeface="Corbel" pitchFamily="34" charset="0"/>
        </a:defRPr>
      </a:lvl7pPr>
      <a:lvl8pPr marL="1371600" algn="l" rtl="0" eaLnBrk="1" fontAlgn="base" hangingPunct="1">
        <a:spcBef>
          <a:spcPct val="0"/>
        </a:spcBef>
        <a:spcAft>
          <a:spcPct val="0"/>
        </a:spcAft>
        <a:defRPr sz="4500">
          <a:solidFill>
            <a:schemeClr val="bg1"/>
          </a:solidFill>
          <a:latin typeface="Corbel" pitchFamily="34" charset="0"/>
        </a:defRPr>
      </a:lvl8pPr>
      <a:lvl9pPr marL="1828800" algn="l" rtl="0" eaLnBrk="1" fontAlgn="base" hangingPunct="1">
        <a:spcBef>
          <a:spcPct val="0"/>
        </a:spcBef>
        <a:spcAft>
          <a:spcPct val="0"/>
        </a:spcAft>
        <a:defRPr sz="4500">
          <a:solidFill>
            <a:schemeClr val="bg1"/>
          </a:solidFill>
          <a:latin typeface="Corbel" pitchFamily="34" charset="0"/>
        </a:defRPr>
      </a:lvl9pPr>
      <a:extLst/>
    </p:titleStyle>
    <p:bodyStyle>
      <a:lvl1pPr marL="438150" indent="-319088" algn="l" rtl="0" eaLnBrk="1" fontAlgn="base" hangingPunct="1">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1" fontAlgn="base" hangingPunct="1">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1" fontAlgn="base" hangingPunct="1">
        <a:spcBef>
          <a:spcPct val="20000"/>
        </a:spcBef>
        <a:spcAft>
          <a:spcPct val="0"/>
        </a:spcAft>
        <a:buClr>
          <a:srgbClr val="C32D2E"/>
        </a:buClr>
        <a:buFont typeface="Arial" charset="0"/>
        <a:buChar char="▪"/>
        <a:defRPr sz="2400" kern="1200">
          <a:solidFill>
            <a:schemeClr val="tx1"/>
          </a:solidFill>
          <a:latin typeface="+mn-lt"/>
          <a:ea typeface="+mn-ea"/>
          <a:cs typeface="+mn-cs"/>
        </a:defRPr>
      </a:lvl3pPr>
      <a:lvl4pPr marL="1216025" indent="-182563" algn="l" rtl="0" eaLnBrk="1" fontAlgn="base" hangingPunct="1">
        <a:spcBef>
          <a:spcPct val="20000"/>
        </a:spcBef>
        <a:spcAft>
          <a:spcPct val="0"/>
        </a:spcAft>
        <a:buClr>
          <a:srgbClr val="84AA33"/>
        </a:buClr>
        <a:buFont typeface="Arial" charset="0"/>
        <a:buChar char="▪"/>
        <a:defRPr sz="2000" kern="1200">
          <a:solidFill>
            <a:schemeClr val="tx1"/>
          </a:solidFill>
          <a:latin typeface="+mn-lt"/>
          <a:ea typeface="+mn-ea"/>
          <a:cs typeface="+mn-cs"/>
        </a:defRPr>
      </a:lvl4pPr>
      <a:lvl5pPr marL="1425575" indent="-182563" algn="l" rtl="0" eaLnBrk="1" fontAlgn="base" hangingPunct="1">
        <a:spcBef>
          <a:spcPct val="20000"/>
        </a:spcBef>
        <a:spcAft>
          <a:spcPct val="0"/>
        </a:spcAft>
        <a:buClr>
          <a:srgbClr val="964305"/>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Rectangle 6"/>
          <p:cNvSpPr/>
          <p:nvPr/>
        </p:nvSpPr>
        <p:spPr bwMode="ltGray">
          <a:xfrm>
            <a:off x="0" y="0"/>
            <a:ext cx="9144000" cy="1433513"/>
          </a:xfrm>
          <a:prstGeom prst="rect">
            <a:avLst/>
          </a:prstGeom>
          <a:solidFill>
            <a:schemeClr val="tx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028" name="Title Placeholder 1"/>
          <p:cNvSpPr>
            <a:spLocks noGrp="1"/>
          </p:cNvSpPr>
          <p:nvPr>
            <p:ph type="title"/>
          </p:nvPr>
        </p:nvSpPr>
        <p:spPr bwMode="auto">
          <a:xfrm>
            <a:off x="304800" y="152400"/>
            <a:ext cx="8382000" cy="1250950"/>
          </a:xfrm>
          <a:prstGeom prst="rect">
            <a:avLst/>
          </a:prstGeom>
          <a:noFill/>
          <a:ln w="9525">
            <a:noFill/>
            <a:miter lim="800000"/>
            <a:headEnd/>
            <a:tailEnd/>
          </a:ln>
        </p:spPr>
        <p:txBody>
          <a:bodyPr vert="horz" wrap="square" lIns="91440" tIns="45720" rIns="45720" bIns="45720" numCol="1" anchor="ctr" anchorCtr="0" compatLnSpc="1">
            <a:prstTxWarp prst="textNoShape">
              <a:avLst/>
            </a:prstTxWarp>
          </a:bodyPr>
          <a:lstStyle/>
          <a:p>
            <a:pPr lvl="0"/>
            <a:r>
              <a:rPr lang="en-US" smtClean="0"/>
              <a:t>Click to edit Master title style</a:t>
            </a:r>
            <a:endParaRPr lang="en-US" dirty="0" smtClean="0"/>
          </a:p>
        </p:txBody>
      </p:sp>
      <p:sp>
        <p:nvSpPr>
          <p:cNvPr id="1029" name="Text Placeholder 2"/>
          <p:cNvSpPr>
            <a:spLocks noGrp="1"/>
          </p:cNvSpPr>
          <p:nvPr>
            <p:ph type="body" idx="1"/>
          </p:nvPr>
        </p:nvSpPr>
        <p:spPr bwMode="auto">
          <a:xfrm>
            <a:off x="304800" y="1774825"/>
            <a:ext cx="83820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defRPr>
            </a:lvl1pPr>
            <a:extLst/>
          </a:lstStyle>
          <a:p>
            <a:pPr>
              <a:defRPr/>
            </a:pPr>
            <a:fld id="{4DB98637-2E44-408C-92DF-FBFBA33F18B1}"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1599328132"/>
      </p:ext>
    </p:extLst>
  </p:cSld>
  <p:clrMap bg1="lt1" tx1="dk1" bg2="lt2" tx2="dk2" accent1="accent1" accent2="accent2" accent3="accent3" accent4="accent4" accent5="accent5" accent6="accent6" hlink="hlink" folHlink="folHlink"/>
  <p:sldLayoutIdLst>
    <p:sldLayoutId id="2147484252" r:id="rId1"/>
  </p:sldLayoutIdLst>
  <p:hf sldNum="0" hdr="0" ftr="0" dt="0"/>
  <p:txStyles>
    <p:titleStyle>
      <a:lvl1pPr algn="l" rtl="0" eaLnBrk="1" fontAlgn="base" hangingPunct="1">
        <a:spcBef>
          <a:spcPct val="0"/>
        </a:spcBef>
        <a:spcAft>
          <a:spcPct val="0"/>
        </a:spcAft>
        <a:defRPr sz="4500" kern="1200">
          <a:solidFill>
            <a:schemeClr val="bg1"/>
          </a:solidFill>
          <a:latin typeface="+mj-lt"/>
          <a:ea typeface="+mj-ea"/>
          <a:cs typeface="+mj-cs"/>
        </a:defRPr>
      </a:lvl1pPr>
      <a:lvl2pPr algn="l" rtl="0" eaLnBrk="1" fontAlgn="base" hangingPunct="1">
        <a:spcBef>
          <a:spcPct val="0"/>
        </a:spcBef>
        <a:spcAft>
          <a:spcPct val="0"/>
        </a:spcAft>
        <a:defRPr sz="4500">
          <a:solidFill>
            <a:schemeClr val="bg1"/>
          </a:solidFill>
          <a:latin typeface="Corbel" pitchFamily="34" charset="0"/>
        </a:defRPr>
      </a:lvl2pPr>
      <a:lvl3pPr algn="l" rtl="0" eaLnBrk="1" fontAlgn="base" hangingPunct="1">
        <a:spcBef>
          <a:spcPct val="0"/>
        </a:spcBef>
        <a:spcAft>
          <a:spcPct val="0"/>
        </a:spcAft>
        <a:defRPr sz="4500">
          <a:solidFill>
            <a:schemeClr val="bg1"/>
          </a:solidFill>
          <a:latin typeface="Corbel" pitchFamily="34" charset="0"/>
        </a:defRPr>
      </a:lvl3pPr>
      <a:lvl4pPr algn="l" rtl="0" eaLnBrk="1" fontAlgn="base" hangingPunct="1">
        <a:spcBef>
          <a:spcPct val="0"/>
        </a:spcBef>
        <a:spcAft>
          <a:spcPct val="0"/>
        </a:spcAft>
        <a:defRPr sz="4500">
          <a:solidFill>
            <a:schemeClr val="bg1"/>
          </a:solidFill>
          <a:latin typeface="Corbel" pitchFamily="34" charset="0"/>
        </a:defRPr>
      </a:lvl4pPr>
      <a:lvl5pPr algn="l" rtl="0" eaLnBrk="1" fontAlgn="base" hangingPunct="1">
        <a:spcBef>
          <a:spcPct val="0"/>
        </a:spcBef>
        <a:spcAft>
          <a:spcPct val="0"/>
        </a:spcAft>
        <a:defRPr sz="4500">
          <a:solidFill>
            <a:schemeClr val="bg1"/>
          </a:solidFill>
          <a:latin typeface="Corbel" pitchFamily="34" charset="0"/>
        </a:defRPr>
      </a:lvl5pPr>
      <a:lvl6pPr marL="457200" algn="l" rtl="0" eaLnBrk="1" fontAlgn="base" hangingPunct="1">
        <a:spcBef>
          <a:spcPct val="0"/>
        </a:spcBef>
        <a:spcAft>
          <a:spcPct val="0"/>
        </a:spcAft>
        <a:defRPr sz="4500">
          <a:solidFill>
            <a:schemeClr val="bg1"/>
          </a:solidFill>
          <a:latin typeface="Corbel" pitchFamily="34" charset="0"/>
        </a:defRPr>
      </a:lvl6pPr>
      <a:lvl7pPr marL="914400" algn="l" rtl="0" eaLnBrk="1" fontAlgn="base" hangingPunct="1">
        <a:spcBef>
          <a:spcPct val="0"/>
        </a:spcBef>
        <a:spcAft>
          <a:spcPct val="0"/>
        </a:spcAft>
        <a:defRPr sz="4500">
          <a:solidFill>
            <a:schemeClr val="bg1"/>
          </a:solidFill>
          <a:latin typeface="Corbel" pitchFamily="34" charset="0"/>
        </a:defRPr>
      </a:lvl7pPr>
      <a:lvl8pPr marL="1371600" algn="l" rtl="0" eaLnBrk="1" fontAlgn="base" hangingPunct="1">
        <a:spcBef>
          <a:spcPct val="0"/>
        </a:spcBef>
        <a:spcAft>
          <a:spcPct val="0"/>
        </a:spcAft>
        <a:defRPr sz="4500">
          <a:solidFill>
            <a:schemeClr val="bg1"/>
          </a:solidFill>
          <a:latin typeface="Corbel" pitchFamily="34" charset="0"/>
        </a:defRPr>
      </a:lvl8pPr>
      <a:lvl9pPr marL="1828800" algn="l" rtl="0" eaLnBrk="1" fontAlgn="base" hangingPunct="1">
        <a:spcBef>
          <a:spcPct val="0"/>
        </a:spcBef>
        <a:spcAft>
          <a:spcPct val="0"/>
        </a:spcAft>
        <a:defRPr sz="4500">
          <a:solidFill>
            <a:schemeClr val="bg1"/>
          </a:solidFill>
          <a:latin typeface="Corbel" pitchFamily="34" charset="0"/>
        </a:defRPr>
      </a:lvl9pPr>
      <a:extLst/>
    </p:titleStyle>
    <p:bodyStyle>
      <a:lvl1pPr marL="438150" indent="-319088" algn="l" rtl="0" eaLnBrk="1" fontAlgn="base" hangingPunct="1">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1" fontAlgn="base" hangingPunct="1">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1" fontAlgn="base" hangingPunct="1">
        <a:spcBef>
          <a:spcPct val="20000"/>
        </a:spcBef>
        <a:spcAft>
          <a:spcPct val="0"/>
        </a:spcAft>
        <a:buClr>
          <a:srgbClr val="C32D2E"/>
        </a:buClr>
        <a:buFont typeface="Arial" charset="0"/>
        <a:buChar char="▪"/>
        <a:defRPr sz="2400" kern="1200">
          <a:solidFill>
            <a:schemeClr val="tx1"/>
          </a:solidFill>
          <a:latin typeface="+mn-lt"/>
          <a:ea typeface="+mn-ea"/>
          <a:cs typeface="+mn-cs"/>
        </a:defRPr>
      </a:lvl3pPr>
      <a:lvl4pPr marL="1216025" indent="-182563" algn="l" rtl="0" eaLnBrk="1" fontAlgn="base" hangingPunct="1">
        <a:spcBef>
          <a:spcPct val="20000"/>
        </a:spcBef>
        <a:spcAft>
          <a:spcPct val="0"/>
        </a:spcAft>
        <a:buClr>
          <a:srgbClr val="84AA33"/>
        </a:buClr>
        <a:buFont typeface="Arial" charset="0"/>
        <a:buChar char="▪"/>
        <a:defRPr sz="2000" kern="1200">
          <a:solidFill>
            <a:schemeClr val="tx1"/>
          </a:solidFill>
          <a:latin typeface="+mn-lt"/>
          <a:ea typeface="+mn-ea"/>
          <a:cs typeface="+mn-cs"/>
        </a:defRPr>
      </a:lvl4pPr>
      <a:lvl5pPr marL="1425575" indent="-182563" algn="l" rtl="0" eaLnBrk="1" fontAlgn="base" hangingPunct="1">
        <a:spcBef>
          <a:spcPct val="20000"/>
        </a:spcBef>
        <a:spcAft>
          <a:spcPct val="0"/>
        </a:spcAft>
        <a:buClr>
          <a:srgbClr val="964305"/>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Rectangle 6"/>
          <p:cNvSpPr/>
          <p:nvPr/>
        </p:nvSpPr>
        <p:spPr bwMode="ltGray">
          <a:xfrm>
            <a:off x="0" y="0"/>
            <a:ext cx="9144000" cy="1433513"/>
          </a:xfrm>
          <a:prstGeom prst="rect">
            <a:avLst/>
          </a:prstGeom>
          <a:solidFill>
            <a:schemeClr val="tx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028" name="Title Placeholder 1"/>
          <p:cNvSpPr>
            <a:spLocks noGrp="1"/>
          </p:cNvSpPr>
          <p:nvPr>
            <p:ph type="title"/>
          </p:nvPr>
        </p:nvSpPr>
        <p:spPr bwMode="auto">
          <a:xfrm>
            <a:off x="304800" y="152400"/>
            <a:ext cx="8382000" cy="1250950"/>
          </a:xfrm>
          <a:prstGeom prst="rect">
            <a:avLst/>
          </a:prstGeom>
          <a:noFill/>
          <a:ln w="9525">
            <a:noFill/>
            <a:miter lim="800000"/>
            <a:headEnd/>
            <a:tailEnd/>
          </a:ln>
        </p:spPr>
        <p:txBody>
          <a:bodyPr vert="horz" wrap="square" lIns="91440" tIns="45720" rIns="45720" bIns="45720" numCol="1" anchor="ctr" anchorCtr="0" compatLnSpc="1">
            <a:prstTxWarp prst="textNoShape">
              <a:avLst/>
            </a:prstTxWarp>
          </a:bodyPr>
          <a:lstStyle/>
          <a:p>
            <a:pPr lvl="0"/>
            <a:r>
              <a:rPr lang="en-US" smtClean="0"/>
              <a:t>Click to edit Master title style</a:t>
            </a:r>
            <a:endParaRPr lang="en-US" dirty="0" smtClean="0"/>
          </a:p>
        </p:txBody>
      </p:sp>
      <p:sp>
        <p:nvSpPr>
          <p:cNvPr id="1029" name="Text Placeholder 2"/>
          <p:cNvSpPr>
            <a:spLocks noGrp="1"/>
          </p:cNvSpPr>
          <p:nvPr>
            <p:ph type="body" idx="1"/>
          </p:nvPr>
        </p:nvSpPr>
        <p:spPr bwMode="auto">
          <a:xfrm>
            <a:off x="304800" y="1774825"/>
            <a:ext cx="83820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defRPr>
            </a:lvl1pPr>
            <a:extLst/>
          </a:lstStyle>
          <a:p>
            <a:pPr>
              <a:defRPr/>
            </a:pPr>
            <a:fld id="{4DB98637-2E44-408C-92DF-FBFBA33F18B1}"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2586516083"/>
      </p:ext>
    </p:extLst>
  </p:cSld>
  <p:clrMap bg1="lt1" tx1="dk1" bg2="lt2" tx2="dk2" accent1="accent1" accent2="accent2" accent3="accent3" accent4="accent4" accent5="accent5" accent6="accent6" hlink="hlink" folHlink="folHlink"/>
  <p:sldLayoutIdLst>
    <p:sldLayoutId id="2147484254" r:id="rId1"/>
  </p:sldLayoutIdLst>
  <p:hf sldNum="0" hdr="0" ftr="0" dt="0"/>
  <p:txStyles>
    <p:titleStyle>
      <a:lvl1pPr algn="l" rtl="0" eaLnBrk="1" fontAlgn="base" hangingPunct="1">
        <a:spcBef>
          <a:spcPct val="0"/>
        </a:spcBef>
        <a:spcAft>
          <a:spcPct val="0"/>
        </a:spcAft>
        <a:defRPr sz="4500" kern="1200">
          <a:solidFill>
            <a:schemeClr val="bg1"/>
          </a:solidFill>
          <a:latin typeface="+mj-lt"/>
          <a:ea typeface="+mj-ea"/>
          <a:cs typeface="+mj-cs"/>
        </a:defRPr>
      </a:lvl1pPr>
      <a:lvl2pPr algn="l" rtl="0" eaLnBrk="1" fontAlgn="base" hangingPunct="1">
        <a:spcBef>
          <a:spcPct val="0"/>
        </a:spcBef>
        <a:spcAft>
          <a:spcPct val="0"/>
        </a:spcAft>
        <a:defRPr sz="4500">
          <a:solidFill>
            <a:schemeClr val="bg1"/>
          </a:solidFill>
          <a:latin typeface="Corbel" pitchFamily="34" charset="0"/>
        </a:defRPr>
      </a:lvl2pPr>
      <a:lvl3pPr algn="l" rtl="0" eaLnBrk="1" fontAlgn="base" hangingPunct="1">
        <a:spcBef>
          <a:spcPct val="0"/>
        </a:spcBef>
        <a:spcAft>
          <a:spcPct val="0"/>
        </a:spcAft>
        <a:defRPr sz="4500">
          <a:solidFill>
            <a:schemeClr val="bg1"/>
          </a:solidFill>
          <a:latin typeface="Corbel" pitchFamily="34" charset="0"/>
        </a:defRPr>
      </a:lvl3pPr>
      <a:lvl4pPr algn="l" rtl="0" eaLnBrk="1" fontAlgn="base" hangingPunct="1">
        <a:spcBef>
          <a:spcPct val="0"/>
        </a:spcBef>
        <a:spcAft>
          <a:spcPct val="0"/>
        </a:spcAft>
        <a:defRPr sz="4500">
          <a:solidFill>
            <a:schemeClr val="bg1"/>
          </a:solidFill>
          <a:latin typeface="Corbel" pitchFamily="34" charset="0"/>
        </a:defRPr>
      </a:lvl4pPr>
      <a:lvl5pPr algn="l" rtl="0" eaLnBrk="1" fontAlgn="base" hangingPunct="1">
        <a:spcBef>
          <a:spcPct val="0"/>
        </a:spcBef>
        <a:spcAft>
          <a:spcPct val="0"/>
        </a:spcAft>
        <a:defRPr sz="4500">
          <a:solidFill>
            <a:schemeClr val="bg1"/>
          </a:solidFill>
          <a:latin typeface="Corbel" pitchFamily="34" charset="0"/>
        </a:defRPr>
      </a:lvl5pPr>
      <a:lvl6pPr marL="457200" algn="l" rtl="0" eaLnBrk="1" fontAlgn="base" hangingPunct="1">
        <a:spcBef>
          <a:spcPct val="0"/>
        </a:spcBef>
        <a:spcAft>
          <a:spcPct val="0"/>
        </a:spcAft>
        <a:defRPr sz="4500">
          <a:solidFill>
            <a:schemeClr val="bg1"/>
          </a:solidFill>
          <a:latin typeface="Corbel" pitchFamily="34" charset="0"/>
        </a:defRPr>
      </a:lvl6pPr>
      <a:lvl7pPr marL="914400" algn="l" rtl="0" eaLnBrk="1" fontAlgn="base" hangingPunct="1">
        <a:spcBef>
          <a:spcPct val="0"/>
        </a:spcBef>
        <a:spcAft>
          <a:spcPct val="0"/>
        </a:spcAft>
        <a:defRPr sz="4500">
          <a:solidFill>
            <a:schemeClr val="bg1"/>
          </a:solidFill>
          <a:latin typeface="Corbel" pitchFamily="34" charset="0"/>
        </a:defRPr>
      </a:lvl7pPr>
      <a:lvl8pPr marL="1371600" algn="l" rtl="0" eaLnBrk="1" fontAlgn="base" hangingPunct="1">
        <a:spcBef>
          <a:spcPct val="0"/>
        </a:spcBef>
        <a:spcAft>
          <a:spcPct val="0"/>
        </a:spcAft>
        <a:defRPr sz="4500">
          <a:solidFill>
            <a:schemeClr val="bg1"/>
          </a:solidFill>
          <a:latin typeface="Corbel" pitchFamily="34" charset="0"/>
        </a:defRPr>
      </a:lvl8pPr>
      <a:lvl9pPr marL="1828800" algn="l" rtl="0" eaLnBrk="1" fontAlgn="base" hangingPunct="1">
        <a:spcBef>
          <a:spcPct val="0"/>
        </a:spcBef>
        <a:spcAft>
          <a:spcPct val="0"/>
        </a:spcAft>
        <a:defRPr sz="4500">
          <a:solidFill>
            <a:schemeClr val="bg1"/>
          </a:solidFill>
          <a:latin typeface="Corbel" pitchFamily="34" charset="0"/>
        </a:defRPr>
      </a:lvl9pPr>
      <a:extLst/>
    </p:titleStyle>
    <p:bodyStyle>
      <a:lvl1pPr marL="438150" indent="-319088" algn="l" rtl="0" eaLnBrk="1" fontAlgn="base" hangingPunct="1">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1" fontAlgn="base" hangingPunct="1">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1" fontAlgn="base" hangingPunct="1">
        <a:spcBef>
          <a:spcPct val="20000"/>
        </a:spcBef>
        <a:spcAft>
          <a:spcPct val="0"/>
        </a:spcAft>
        <a:buClr>
          <a:srgbClr val="C32D2E"/>
        </a:buClr>
        <a:buFont typeface="Arial" charset="0"/>
        <a:buChar char="▪"/>
        <a:defRPr sz="2400" kern="1200">
          <a:solidFill>
            <a:schemeClr val="tx1"/>
          </a:solidFill>
          <a:latin typeface="+mn-lt"/>
          <a:ea typeface="+mn-ea"/>
          <a:cs typeface="+mn-cs"/>
        </a:defRPr>
      </a:lvl3pPr>
      <a:lvl4pPr marL="1216025" indent="-182563" algn="l" rtl="0" eaLnBrk="1" fontAlgn="base" hangingPunct="1">
        <a:spcBef>
          <a:spcPct val="20000"/>
        </a:spcBef>
        <a:spcAft>
          <a:spcPct val="0"/>
        </a:spcAft>
        <a:buClr>
          <a:srgbClr val="84AA33"/>
        </a:buClr>
        <a:buFont typeface="Arial" charset="0"/>
        <a:buChar char="▪"/>
        <a:defRPr sz="2000" kern="1200">
          <a:solidFill>
            <a:schemeClr val="tx1"/>
          </a:solidFill>
          <a:latin typeface="+mn-lt"/>
          <a:ea typeface="+mn-ea"/>
          <a:cs typeface="+mn-cs"/>
        </a:defRPr>
      </a:lvl4pPr>
      <a:lvl5pPr marL="1425575" indent="-182563" algn="l" rtl="0" eaLnBrk="1" fontAlgn="base" hangingPunct="1">
        <a:spcBef>
          <a:spcPct val="20000"/>
        </a:spcBef>
        <a:spcAft>
          <a:spcPct val="0"/>
        </a:spcAft>
        <a:buClr>
          <a:srgbClr val="964305"/>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7" name="Rectangle 6"/>
          <p:cNvSpPr/>
          <p:nvPr/>
        </p:nvSpPr>
        <p:spPr bwMode="ltGray">
          <a:xfrm>
            <a:off x="0" y="0"/>
            <a:ext cx="9144000" cy="1433513"/>
          </a:xfrm>
          <a:prstGeom prst="rect">
            <a:avLst/>
          </a:prstGeom>
          <a:solidFill>
            <a:schemeClr val="tx2"/>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solidFill>
                <a:prstClr val="white"/>
              </a:solidFill>
            </a:endParaRPr>
          </a:p>
        </p:txBody>
      </p:sp>
      <p:sp>
        <p:nvSpPr>
          <p:cNvPr id="1028" name="Title Placeholder 1"/>
          <p:cNvSpPr>
            <a:spLocks noGrp="1"/>
          </p:cNvSpPr>
          <p:nvPr>
            <p:ph type="title"/>
          </p:nvPr>
        </p:nvSpPr>
        <p:spPr bwMode="auto">
          <a:xfrm>
            <a:off x="304800" y="152400"/>
            <a:ext cx="8382000" cy="1250950"/>
          </a:xfrm>
          <a:prstGeom prst="rect">
            <a:avLst/>
          </a:prstGeom>
          <a:noFill/>
          <a:ln w="9525">
            <a:noFill/>
            <a:miter lim="800000"/>
            <a:headEnd/>
            <a:tailEnd/>
          </a:ln>
        </p:spPr>
        <p:txBody>
          <a:bodyPr vert="horz" wrap="square" lIns="91440" tIns="45720" rIns="45720" bIns="45720" numCol="1" anchor="ctr" anchorCtr="0" compatLnSpc="1">
            <a:prstTxWarp prst="textNoShape">
              <a:avLst/>
            </a:prstTxWarp>
          </a:bodyPr>
          <a:lstStyle/>
          <a:p>
            <a:pPr lvl="0"/>
            <a:r>
              <a:rPr lang="en-US" smtClean="0"/>
              <a:t>Click to edit Master title style</a:t>
            </a:r>
            <a:endParaRPr lang="en-US" dirty="0" smtClean="0"/>
          </a:p>
        </p:txBody>
      </p:sp>
      <p:sp>
        <p:nvSpPr>
          <p:cNvPr id="1029" name="Text Placeholder 2"/>
          <p:cNvSpPr>
            <a:spLocks noGrp="1"/>
          </p:cNvSpPr>
          <p:nvPr>
            <p:ph type="body" idx="1"/>
          </p:nvPr>
        </p:nvSpPr>
        <p:spPr bwMode="auto">
          <a:xfrm>
            <a:off x="304800" y="1774825"/>
            <a:ext cx="83820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defRPr>
            </a:lvl1pPr>
            <a:extLst/>
          </a:lstStyle>
          <a:p>
            <a:pPr>
              <a:defRPr/>
            </a:pPr>
            <a:fld id="{4DB98637-2E44-408C-92DF-FBFBA33F18B1}" type="slidenum">
              <a:rPr lang="en-US">
                <a:solidFill>
                  <a:prstClr val="black">
                    <a:tint val="95000"/>
                  </a:prstClr>
                </a:solidFill>
              </a:rPr>
              <a:pPr>
                <a:defRPr/>
              </a:pPr>
              <a:t>‹#›</a:t>
            </a:fld>
            <a:endParaRPr lang="en-US">
              <a:solidFill>
                <a:prstClr val="black">
                  <a:tint val="95000"/>
                </a:prstClr>
              </a:solidFill>
            </a:endParaRPr>
          </a:p>
        </p:txBody>
      </p:sp>
    </p:spTree>
    <p:extLst>
      <p:ext uri="{BB962C8B-B14F-4D97-AF65-F5344CB8AC3E}">
        <p14:creationId xmlns:p14="http://schemas.microsoft.com/office/powerpoint/2010/main" val="732350114"/>
      </p:ext>
    </p:extLst>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Lst>
  <p:hf sldNum="0" hdr="0" ftr="0" dt="0"/>
  <p:txStyles>
    <p:titleStyle>
      <a:lvl1pPr algn="l" rtl="0" eaLnBrk="1" fontAlgn="base" hangingPunct="1">
        <a:spcBef>
          <a:spcPct val="0"/>
        </a:spcBef>
        <a:spcAft>
          <a:spcPct val="0"/>
        </a:spcAft>
        <a:defRPr sz="4500" kern="1200">
          <a:solidFill>
            <a:schemeClr val="bg1"/>
          </a:solidFill>
          <a:latin typeface="+mj-lt"/>
          <a:ea typeface="+mj-ea"/>
          <a:cs typeface="+mj-cs"/>
        </a:defRPr>
      </a:lvl1pPr>
      <a:lvl2pPr algn="l" rtl="0" eaLnBrk="1" fontAlgn="base" hangingPunct="1">
        <a:spcBef>
          <a:spcPct val="0"/>
        </a:spcBef>
        <a:spcAft>
          <a:spcPct val="0"/>
        </a:spcAft>
        <a:defRPr sz="4500">
          <a:solidFill>
            <a:schemeClr val="bg1"/>
          </a:solidFill>
          <a:latin typeface="Corbel" pitchFamily="34" charset="0"/>
        </a:defRPr>
      </a:lvl2pPr>
      <a:lvl3pPr algn="l" rtl="0" eaLnBrk="1" fontAlgn="base" hangingPunct="1">
        <a:spcBef>
          <a:spcPct val="0"/>
        </a:spcBef>
        <a:spcAft>
          <a:spcPct val="0"/>
        </a:spcAft>
        <a:defRPr sz="4500">
          <a:solidFill>
            <a:schemeClr val="bg1"/>
          </a:solidFill>
          <a:latin typeface="Corbel" pitchFamily="34" charset="0"/>
        </a:defRPr>
      </a:lvl3pPr>
      <a:lvl4pPr algn="l" rtl="0" eaLnBrk="1" fontAlgn="base" hangingPunct="1">
        <a:spcBef>
          <a:spcPct val="0"/>
        </a:spcBef>
        <a:spcAft>
          <a:spcPct val="0"/>
        </a:spcAft>
        <a:defRPr sz="4500">
          <a:solidFill>
            <a:schemeClr val="bg1"/>
          </a:solidFill>
          <a:latin typeface="Corbel" pitchFamily="34" charset="0"/>
        </a:defRPr>
      </a:lvl4pPr>
      <a:lvl5pPr algn="l" rtl="0" eaLnBrk="1" fontAlgn="base" hangingPunct="1">
        <a:spcBef>
          <a:spcPct val="0"/>
        </a:spcBef>
        <a:spcAft>
          <a:spcPct val="0"/>
        </a:spcAft>
        <a:defRPr sz="4500">
          <a:solidFill>
            <a:schemeClr val="bg1"/>
          </a:solidFill>
          <a:latin typeface="Corbel" pitchFamily="34" charset="0"/>
        </a:defRPr>
      </a:lvl5pPr>
      <a:lvl6pPr marL="457200" algn="l" rtl="0" eaLnBrk="1" fontAlgn="base" hangingPunct="1">
        <a:spcBef>
          <a:spcPct val="0"/>
        </a:spcBef>
        <a:spcAft>
          <a:spcPct val="0"/>
        </a:spcAft>
        <a:defRPr sz="4500">
          <a:solidFill>
            <a:schemeClr val="bg1"/>
          </a:solidFill>
          <a:latin typeface="Corbel" pitchFamily="34" charset="0"/>
        </a:defRPr>
      </a:lvl6pPr>
      <a:lvl7pPr marL="914400" algn="l" rtl="0" eaLnBrk="1" fontAlgn="base" hangingPunct="1">
        <a:spcBef>
          <a:spcPct val="0"/>
        </a:spcBef>
        <a:spcAft>
          <a:spcPct val="0"/>
        </a:spcAft>
        <a:defRPr sz="4500">
          <a:solidFill>
            <a:schemeClr val="bg1"/>
          </a:solidFill>
          <a:latin typeface="Corbel" pitchFamily="34" charset="0"/>
        </a:defRPr>
      </a:lvl7pPr>
      <a:lvl8pPr marL="1371600" algn="l" rtl="0" eaLnBrk="1" fontAlgn="base" hangingPunct="1">
        <a:spcBef>
          <a:spcPct val="0"/>
        </a:spcBef>
        <a:spcAft>
          <a:spcPct val="0"/>
        </a:spcAft>
        <a:defRPr sz="4500">
          <a:solidFill>
            <a:schemeClr val="bg1"/>
          </a:solidFill>
          <a:latin typeface="Corbel" pitchFamily="34" charset="0"/>
        </a:defRPr>
      </a:lvl8pPr>
      <a:lvl9pPr marL="1828800" algn="l" rtl="0" eaLnBrk="1" fontAlgn="base" hangingPunct="1">
        <a:spcBef>
          <a:spcPct val="0"/>
        </a:spcBef>
        <a:spcAft>
          <a:spcPct val="0"/>
        </a:spcAft>
        <a:defRPr sz="4500">
          <a:solidFill>
            <a:schemeClr val="bg1"/>
          </a:solidFill>
          <a:latin typeface="Corbel" pitchFamily="34" charset="0"/>
        </a:defRPr>
      </a:lvl9pPr>
      <a:extLst/>
    </p:titleStyle>
    <p:bodyStyle>
      <a:lvl1pPr marL="438150" indent="-319088" algn="l" rtl="0" eaLnBrk="1" fontAlgn="base" hangingPunct="1">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1" fontAlgn="base" hangingPunct="1">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1" fontAlgn="base" hangingPunct="1">
        <a:spcBef>
          <a:spcPct val="20000"/>
        </a:spcBef>
        <a:spcAft>
          <a:spcPct val="0"/>
        </a:spcAft>
        <a:buClr>
          <a:srgbClr val="C32D2E"/>
        </a:buClr>
        <a:buFont typeface="Arial" charset="0"/>
        <a:buChar char="▪"/>
        <a:defRPr sz="2400" kern="1200">
          <a:solidFill>
            <a:schemeClr val="tx1"/>
          </a:solidFill>
          <a:latin typeface="+mn-lt"/>
          <a:ea typeface="+mn-ea"/>
          <a:cs typeface="+mn-cs"/>
        </a:defRPr>
      </a:lvl3pPr>
      <a:lvl4pPr marL="1216025" indent="-182563" algn="l" rtl="0" eaLnBrk="1" fontAlgn="base" hangingPunct="1">
        <a:spcBef>
          <a:spcPct val="20000"/>
        </a:spcBef>
        <a:spcAft>
          <a:spcPct val="0"/>
        </a:spcAft>
        <a:buClr>
          <a:srgbClr val="84AA33"/>
        </a:buClr>
        <a:buFont typeface="Arial" charset="0"/>
        <a:buChar char="▪"/>
        <a:defRPr sz="2000" kern="1200">
          <a:solidFill>
            <a:schemeClr val="tx1"/>
          </a:solidFill>
          <a:latin typeface="+mn-lt"/>
          <a:ea typeface="+mn-ea"/>
          <a:cs typeface="+mn-cs"/>
        </a:defRPr>
      </a:lvl4pPr>
      <a:lvl5pPr marL="1425575" indent="-182563" algn="l" rtl="0" eaLnBrk="1" fontAlgn="base" hangingPunct="1">
        <a:spcBef>
          <a:spcPct val="20000"/>
        </a:spcBef>
        <a:spcAft>
          <a:spcPct val="0"/>
        </a:spcAft>
        <a:buClr>
          <a:srgbClr val="964305"/>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mdxmkZH1j3o" TargetMode="External"/><Relationship Id="rId4" Type="http://schemas.openxmlformats.org/officeDocument/2006/relationships/hyperlink" Target="https://www.youtube.com/watch?v=mdxmkZH1j3o"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wmf"/><Relationship Id="rId5" Type="http://schemas.openxmlformats.org/officeDocument/2006/relationships/image" Target="../media/image30.gif"/><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smtClean="0"/>
              <a:t>BHE Meeting  |  January 23, 2018 </a:t>
            </a:r>
          </a:p>
          <a:p>
            <a:endParaRPr lang="en-US" dirty="0"/>
          </a:p>
        </p:txBody>
      </p:sp>
      <p:pic>
        <p:nvPicPr>
          <p:cNvPr id="9" name="Picture Placeholder 8"/>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1" r="11"/>
          <a:stretch>
            <a:fillRect/>
          </a:stretch>
        </p:blip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sz="2400" dirty="0" smtClean="0"/>
              <a:t>Aligned with BHE Goals of </a:t>
            </a:r>
            <a:r>
              <a:rPr lang="en-US" sz="2400" b="1" dirty="0" smtClean="0"/>
              <a:t>Elevating Performance of Public Higher Education, Incubating Innovation</a:t>
            </a:r>
          </a:p>
          <a:p>
            <a:r>
              <a:rPr lang="en-US" sz="2400" dirty="0" smtClean="0"/>
              <a:t>Core component </a:t>
            </a:r>
            <a:r>
              <a:rPr lang="en-US" sz="2400" dirty="0"/>
              <a:t>of our 3-pronged </a:t>
            </a:r>
            <a:r>
              <a:rPr lang="en-US" sz="2400" dirty="0" smtClean="0"/>
              <a:t>approach to </a:t>
            </a:r>
            <a:r>
              <a:rPr lang="en-US" sz="2400" b="1" dirty="0" smtClean="0"/>
              <a:t>Remediation Reduction </a:t>
            </a:r>
            <a:endParaRPr lang="en-US" sz="2400" b="1" dirty="0"/>
          </a:p>
          <a:p>
            <a:endParaRPr lang="en-US" dirty="0"/>
          </a:p>
        </p:txBody>
      </p:sp>
      <p:sp>
        <p:nvSpPr>
          <p:cNvPr id="6" name="Text Placeholder 5"/>
          <p:cNvSpPr>
            <a:spLocks noGrp="1"/>
          </p:cNvSpPr>
          <p:nvPr>
            <p:ph type="body" sz="quarter" idx="13"/>
          </p:nvPr>
        </p:nvSpPr>
        <p:spPr/>
        <p:txBody>
          <a:bodyPr/>
          <a:lstStyle/>
          <a:p>
            <a:r>
              <a:rPr lang="en-US" dirty="0"/>
              <a:t>Performance Incentive Fund: Bringing Academic Innovation to </a:t>
            </a:r>
            <a:r>
              <a:rPr lang="en-US" dirty="0" smtClean="0"/>
              <a:t>Scale</a:t>
            </a:r>
            <a:endParaRPr lang="en-US" dirty="0"/>
          </a:p>
        </p:txBody>
      </p:sp>
      <p:sp>
        <p:nvSpPr>
          <p:cNvPr id="4" name="Title 3"/>
          <p:cNvSpPr>
            <a:spLocks noGrp="1"/>
          </p:cNvSpPr>
          <p:nvPr>
            <p:ph type="title"/>
          </p:nvPr>
        </p:nvSpPr>
        <p:spPr/>
        <p:txBody>
          <a:bodyPr/>
          <a:lstStyle/>
          <a:p>
            <a:r>
              <a:rPr lang="en-US" dirty="0"/>
              <a:t>Why </a:t>
            </a:r>
            <a:r>
              <a:rPr lang="en-US" dirty="0" smtClean="0"/>
              <a:t>Co-requisite </a:t>
            </a:r>
            <a:r>
              <a:rPr lang="en-US" dirty="0"/>
              <a:t>at Scale?</a:t>
            </a:r>
          </a:p>
        </p:txBody>
      </p:sp>
      <p:graphicFrame>
        <p:nvGraphicFramePr>
          <p:cNvPr id="8" name="Content Placeholder 4"/>
          <p:cNvGraphicFramePr>
            <a:graphicFrameLocks/>
          </p:cNvGraphicFramePr>
          <p:nvPr>
            <p:extLst>
              <p:ext uri="{D42A27DB-BD31-4B8C-83A1-F6EECF244321}">
                <p14:modId xmlns:p14="http://schemas.microsoft.com/office/powerpoint/2010/main" val="1448921241"/>
              </p:ext>
            </p:extLst>
          </p:nvPr>
        </p:nvGraphicFramePr>
        <p:xfrm>
          <a:off x="381000" y="2819400"/>
          <a:ext cx="8382000" cy="373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Left-Right-Up Arrow 8"/>
          <p:cNvSpPr/>
          <p:nvPr/>
        </p:nvSpPr>
        <p:spPr>
          <a:xfrm flipV="1">
            <a:off x="2946400" y="4419600"/>
            <a:ext cx="3124200" cy="451338"/>
          </a:xfrm>
          <a:prstGeom prst="leftRightUpArrow">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Tree>
    <p:extLst>
      <p:ext uri="{BB962C8B-B14F-4D97-AF65-F5344CB8AC3E}">
        <p14:creationId xmlns:p14="http://schemas.microsoft.com/office/powerpoint/2010/main" val="41661637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dirty="0"/>
              <a:t>Performance Incentive Fund: Bringing Academic Innovation to Scale</a:t>
            </a:r>
          </a:p>
        </p:txBody>
      </p:sp>
      <p:sp>
        <p:nvSpPr>
          <p:cNvPr id="2" name="Title 1"/>
          <p:cNvSpPr>
            <a:spLocks noGrp="1"/>
          </p:cNvSpPr>
          <p:nvPr>
            <p:ph type="title"/>
          </p:nvPr>
        </p:nvSpPr>
        <p:spPr>
          <a:xfrm>
            <a:off x="304800" y="609600"/>
            <a:ext cx="8686800" cy="1219200"/>
          </a:xfrm>
        </p:spPr>
        <p:txBody>
          <a:bodyPr/>
          <a:lstStyle/>
          <a:p>
            <a:r>
              <a:rPr lang="en-US" dirty="0" smtClean="0"/>
              <a:t>Trends in Developmental Enrollment: 2010-2017</a:t>
            </a:r>
            <a:endParaRPr lang="en-US" dirty="0"/>
          </a:p>
        </p:txBody>
      </p:sp>
      <p:sp>
        <p:nvSpPr>
          <p:cNvPr id="11" name="TextBox 10"/>
          <p:cNvSpPr txBox="1"/>
          <p:nvPr/>
        </p:nvSpPr>
        <p:spPr>
          <a:xfrm>
            <a:off x="685800" y="2035314"/>
            <a:ext cx="7772400" cy="707886"/>
          </a:xfrm>
          <a:prstGeom prst="rect">
            <a:avLst/>
          </a:prstGeom>
          <a:noFill/>
        </p:spPr>
        <p:txBody>
          <a:bodyPr wrap="square" rtlCol="0">
            <a:spAutoFit/>
          </a:bodyPr>
          <a:lstStyle/>
          <a:p>
            <a:pPr algn="ctr"/>
            <a:r>
              <a:rPr lang="en-US" sz="2000" b="1" dirty="0">
                <a:solidFill>
                  <a:schemeClr val="tx2"/>
                </a:solidFill>
                <a:latin typeface="+mn-lt"/>
              </a:rPr>
              <a:t>Downward trend in developmental enrollment </a:t>
            </a:r>
            <a:br>
              <a:rPr lang="en-US" sz="2000" b="1" dirty="0">
                <a:solidFill>
                  <a:schemeClr val="tx2"/>
                </a:solidFill>
                <a:latin typeface="+mn-lt"/>
              </a:rPr>
            </a:br>
            <a:r>
              <a:rPr lang="en-US" sz="2000" b="1" dirty="0">
                <a:solidFill>
                  <a:schemeClr val="tx2"/>
                </a:solidFill>
                <a:latin typeface="+mn-lt"/>
              </a:rPr>
              <a:t>in all three segments:</a:t>
            </a:r>
          </a:p>
        </p:txBody>
      </p:sp>
      <p:graphicFrame>
        <p:nvGraphicFramePr>
          <p:cNvPr id="7" name="Chart 6"/>
          <p:cNvGraphicFramePr>
            <a:graphicFrameLocks/>
          </p:cNvGraphicFramePr>
          <p:nvPr>
            <p:extLst>
              <p:ext uri="{D42A27DB-BD31-4B8C-83A1-F6EECF244321}">
                <p14:modId xmlns:p14="http://schemas.microsoft.com/office/powerpoint/2010/main" val="3829729228"/>
              </p:ext>
            </p:extLst>
          </p:nvPr>
        </p:nvGraphicFramePr>
        <p:xfrm>
          <a:off x="76201" y="2743200"/>
          <a:ext cx="4206240" cy="39319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ext uri="{D42A27DB-BD31-4B8C-83A1-F6EECF244321}">
                <p14:modId xmlns:p14="http://schemas.microsoft.com/office/powerpoint/2010/main" val="2828715978"/>
              </p:ext>
            </p:extLst>
          </p:nvPr>
        </p:nvGraphicFramePr>
        <p:xfrm>
          <a:off x="4343400" y="2743200"/>
          <a:ext cx="4206240" cy="393192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35430708"/>
              </p:ext>
            </p:extLst>
          </p:nvPr>
        </p:nvGraphicFramePr>
        <p:xfrm>
          <a:off x="381000" y="1524000"/>
          <a:ext cx="8461022"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p:cNvSpPr>
            <a:spLocks noGrp="1"/>
          </p:cNvSpPr>
          <p:nvPr>
            <p:ph type="body" sz="quarter" idx="13"/>
          </p:nvPr>
        </p:nvSpPr>
        <p:spPr/>
        <p:txBody>
          <a:bodyPr/>
          <a:lstStyle/>
          <a:p>
            <a:r>
              <a:rPr lang="en-US" dirty="0"/>
              <a:t>Performance Incentive Fund: Bringing Academic Innovation to Scale</a:t>
            </a:r>
          </a:p>
        </p:txBody>
      </p:sp>
      <p:sp>
        <p:nvSpPr>
          <p:cNvPr id="13315" name="Title 3"/>
          <p:cNvSpPr>
            <a:spLocks noGrp="1"/>
          </p:cNvSpPr>
          <p:nvPr>
            <p:ph type="title"/>
          </p:nvPr>
        </p:nvSpPr>
        <p:spPr/>
        <p:txBody>
          <a:bodyPr/>
          <a:lstStyle/>
          <a:p>
            <a:r>
              <a:rPr lang="en-US" dirty="0" smtClean="0"/>
              <a:t>Why Co-requisite at Scale?</a:t>
            </a:r>
          </a:p>
        </p:txBody>
      </p:sp>
      <p:pic>
        <p:nvPicPr>
          <p:cNvPr id="2050" name="Picture 2" descr="http://www.edexcelencia.org/sites/default/files/logo/cca_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4866" y="1839874"/>
            <a:ext cx="2705981" cy="12081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53000" y="6019800"/>
            <a:ext cx="1981200" cy="533400"/>
          </a:xfrm>
          <a:prstGeom prst="rect">
            <a:avLst/>
          </a:prstGeom>
          <a:no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71447" y="5082988"/>
            <a:ext cx="1981200" cy="471145"/>
          </a:xfrm>
          <a:prstGeom prst="rect">
            <a:avLst/>
          </a:prstGeom>
          <a:no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781320"/>
            <a:ext cx="4953000" cy="4390880"/>
          </a:xfrm>
        </p:spPr>
        <p:txBody>
          <a:bodyPr/>
          <a:lstStyle/>
          <a:p>
            <a:pPr marL="119062" indent="0">
              <a:buNone/>
            </a:pPr>
            <a:r>
              <a:rPr lang="en-US" sz="2000" b="1" dirty="0">
                <a:solidFill>
                  <a:schemeClr val="tx2"/>
                </a:solidFill>
              </a:rPr>
              <a:t>A nationally recognized best practice:</a:t>
            </a:r>
          </a:p>
          <a:p>
            <a:r>
              <a:rPr lang="en-US" sz="2000" b="1" dirty="0" smtClean="0"/>
              <a:t>Identified </a:t>
            </a:r>
            <a:r>
              <a:rPr lang="en-US" sz="2000" b="1" dirty="0"/>
              <a:t>by </a:t>
            </a:r>
            <a:r>
              <a:rPr lang="en-US" sz="2000" b="1" dirty="0" smtClean="0"/>
              <a:t>CCA as </a:t>
            </a:r>
            <a:r>
              <a:rPr lang="en-US" sz="2000" b="1" dirty="0"/>
              <a:t>a </a:t>
            </a:r>
            <a:r>
              <a:rPr lang="en-US" sz="2000" b="1" dirty="0" smtClean="0"/>
              <a:t/>
            </a:r>
            <a:br>
              <a:rPr lang="en-US" sz="2000" b="1" dirty="0" smtClean="0"/>
            </a:br>
            <a:r>
              <a:rPr lang="en-US" sz="2000" b="1" dirty="0" smtClean="0"/>
              <a:t>“</a:t>
            </a:r>
            <a:r>
              <a:rPr lang="en-US" sz="2000" b="1" dirty="0"/>
              <a:t>Game Changer” </a:t>
            </a:r>
            <a:r>
              <a:rPr lang="en-US" sz="2000" dirty="0" smtClean="0"/>
              <a:t>to </a:t>
            </a:r>
            <a:r>
              <a:rPr lang="en-US" sz="2000" dirty="0"/>
              <a:t>boost </a:t>
            </a:r>
            <a:r>
              <a:rPr lang="en-US" sz="2000" dirty="0" smtClean="0"/>
              <a:t/>
            </a:r>
            <a:br>
              <a:rPr lang="en-US" sz="2000" dirty="0" smtClean="0"/>
            </a:br>
            <a:r>
              <a:rPr lang="en-US" sz="2000" dirty="0" smtClean="0"/>
              <a:t>college </a:t>
            </a:r>
            <a:r>
              <a:rPr lang="en-US" sz="2000" dirty="0"/>
              <a:t>completion and </a:t>
            </a:r>
            <a:r>
              <a:rPr lang="en-US" sz="2000" dirty="0" smtClean="0"/>
              <a:t>close </a:t>
            </a:r>
            <a:br>
              <a:rPr lang="en-US" sz="2000" dirty="0" smtClean="0"/>
            </a:br>
            <a:r>
              <a:rPr lang="en-US" sz="2000" dirty="0" smtClean="0"/>
              <a:t>attainment </a:t>
            </a:r>
            <a:r>
              <a:rPr lang="en-US" sz="2000" dirty="0"/>
              <a:t>gaps </a:t>
            </a:r>
          </a:p>
          <a:p>
            <a:r>
              <a:rPr lang="en-US" altLang="en-US" sz="2000" b="1" dirty="0" smtClean="0"/>
              <a:t>Significant positive </a:t>
            </a:r>
            <a:r>
              <a:rPr lang="en-US" altLang="en-US" sz="2000" b="1" dirty="0"/>
              <a:t>results </a:t>
            </a:r>
            <a:r>
              <a:rPr lang="en-US" altLang="en-US" sz="2000" dirty="0" smtClean="0"/>
              <a:t>in </a:t>
            </a:r>
            <a:br>
              <a:rPr lang="en-US" altLang="en-US" sz="2000" dirty="0" smtClean="0"/>
            </a:br>
            <a:r>
              <a:rPr lang="en-US" altLang="en-US" sz="2000" dirty="0" smtClean="0"/>
              <a:t>several </a:t>
            </a:r>
            <a:r>
              <a:rPr lang="en-US" altLang="en-US" sz="2000" dirty="0"/>
              <a:t>states </a:t>
            </a:r>
            <a:r>
              <a:rPr lang="en-US" altLang="en-US" sz="2000" dirty="0" smtClean="0"/>
              <a:t>after adoption </a:t>
            </a:r>
          </a:p>
          <a:p>
            <a:r>
              <a:rPr lang="en-US" altLang="en-US" sz="2000" dirty="0" smtClean="0"/>
              <a:t>Tennessee: </a:t>
            </a:r>
            <a:r>
              <a:rPr lang="en-US" altLang="en-US" sz="2000" b="1" dirty="0" smtClean="0"/>
              <a:t>“success in college-level math improved from 12 percent to 61 percent…</a:t>
            </a:r>
            <a:r>
              <a:rPr lang="en-US" altLang="en-US" sz="2000" dirty="0" smtClean="0"/>
              <a:t>[and] the state’s data suggest that this approach works for virtually all students (CCA) </a:t>
            </a:r>
          </a:p>
          <a:p>
            <a:pPr>
              <a:buNone/>
            </a:pPr>
            <a:endParaRPr lang="en-US" altLang="en-US" sz="2000" dirty="0" smtClean="0"/>
          </a:p>
        </p:txBody>
      </p:sp>
      <p:sp>
        <p:nvSpPr>
          <p:cNvPr id="3" name="Text Placeholder 2"/>
          <p:cNvSpPr>
            <a:spLocks noGrp="1"/>
          </p:cNvSpPr>
          <p:nvPr>
            <p:ph type="body" sz="quarter" idx="13"/>
          </p:nvPr>
        </p:nvSpPr>
        <p:spPr/>
        <p:txBody>
          <a:bodyPr/>
          <a:lstStyle/>
          <a:p>
            <a:r>
              <a:rPr lang="en-US" dirty="0"/>
              <a:t>Performance Incentive Fund: Bringing Academic Innovation to Scale</a:t>
            </a:r>
          </a:p>
        </p:txBody>
      </p:sp>
      <p:sp>
        <p:nvSpPr>
          <p:cNvPr id="4" name="Title 3"/>
          <p:cNvSpPr>
            <a:spLocks noGrp="1"/>
          </p:cNvSpPr>
          <p:nvPr>
            <p:ph type="title"/>
          </p:nvPr>
        </p:nvSpPr>
        <p:spPr/>
        <p:txBody>
          <a:bodyPr/>
          <a:lstStyle/>
          <a:p>
            <a:r>
              <a:rPr lang="en-US" dirty="0" smtClean="0"/>
              <a:t>Why Co-requisite at Scale?</a:t>
            </a:r>
            <a:endParaRPr lang="en-US" dirty="0"/>
          </a:p>
        </p:txBody>
      </p:sp>
      <p:pic>
        <p:nvPicPr>
          <p:cNvPr id="5" name="Picture 2"/>
          <p:cNvPicPr>
            <a:picLocks noChangeAspect="1" noChangeArrowheads="1"/>
          </p:cNvPicPr>
          <p:nvPr/>
        </p:nvPicPr>
        <p:blipFill>
          <a:blip r:embed="rId2" cstate="print"/>
          <a:stretch>
            <a:fillRect/>
          </a:stretch>
        </p:blipFill>
        <p:spPr bwMode="auto">
          <a:xfrm>
            <a:off x="5486400" y="2514600"/>
            <a:ext cx="3177772" cy="2362200"/>
          </a:xfrm>
          <a:prstGeom prst="rect">
            <a:avLst/>
          </a:prstGeom>
          <a:noFill/>
          <a:ln w="9525">
            <a:noFill/>
            <a:miter lim="800000"/>
            <a:headEnd/>
            <a:tailEnd/>
          </a:ln>
        </p:spPr>
      </p:pic>
    </p:spTree>
    <p:extLst>
      <p:ext uri="{BB962C8B-B14F-4D97-AF65-F5344CB8AC3E}">
        <p14:creationId xmlns:p14="http://schemas.microsoft.com/office/powerpoint/2010/main" val="28156647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altLang="en-US" b="1" dirty="0" smtClean="0"/>
              <a:t>Metrics:  </a:t>
            </a:r>
          </a:p>
          <a:p>
            <a:pPr marL="914400" lvl="1" indent="-457200">
              <a:buFont typeface="Wingdings" panose="05000000000000000000" pitchFamily="2" charset="2"/>
              <a:buChar char=""/>
            </a:pPr>
            <a:r>
              <a:rPr lang="en-US" altLang="en-US" dirty="0" smtClean="0"/>
              <a:t>50% of institutions at scale by 2018; 75% by 2019; 100% by 2020</a:t>
            </a:r>
          </a:p>
          <a:p>
            <a:pPr marL="914400" lvl="1" indent="-457200">
              <a:buFont typeface="Wingdings" panose="05000000000000000000" pitchFamily="2" charset="2"/>
              <a:buChar char=""/>
            </a:pPr>
            <a:r>
              <a:rPr lang="en-US" altLang="en-US" dirty="0" smtClean="0"/>
              <a:t>At least 75% of developmental students will receive it through co-requisite model</a:t>
            </a:r>
          </a:p>
          <a:p>
            <a:pPr marL="914400" lvl="1" indent="-457200">
              <a:buFont typeface="Wingdings" panose="05000000000000000000" pitchFamily="2" charset="2"/>
              <a:buChar char=""/>
            </a:pPr>
            <a:r>
              <a:rPr lang="en-US" dirty="0" smtClean="0"/>
              <a:t>Increase the number of students who complete their gateway level math/English course within one year </a:t>
            </a:r>
            <a:endParaRPr lang="en-US" dirty="0"/>
          </a:p>
        </p:txBody>
      </p:sp>
      <p:sp>
        <p:nvSpPr>
          <p:cNvPr id="7" name="Text Placeholder 6"/>
          <p:cNvSpPr>
            <a:spLocks noGrp="1"/>
          </p:cNvSpPr>
          <p:nvPr>
            <p:ph type="body" sz="quarter" idx="13"/>
          </p:nvPr>
        </p:nvSpPr>
        <p:spPr/>
        <p:txBody>
          <a:bodyPr/>
          <a:lstStyle/>
          <a:p>
            <a:r>
              <a:rPr lang="en-US" smtClean="0"/>
              <a:t>Performance Incentive Fund: Bringing Academic Innovation to Scale</a:t>
            </a:r>
            <a:endParaRPr lang="en-US" dirty="0"/>
          </a:p>
        </p:txBody>
      </p:sp>
      <p:sp>
        <p:nvSpPr>
          <p:cNvPr id="5" name="Title 4"/>
          <p:cNvSpPr>
            <a:spLocks noGrp="1"/>
          </p:cNvSpPr>
          <p:nvPr>
            <p:ph type="title"/>
          </p:nvPr>
        </p:nvSpPr>
        <p:spPr/>
        <p:txBody>
          <a:bodyPr/>
          <a:lstStyle/>
          <a:p>
            <a:r>
              <a:rPr lang="en-US" dirty="0" smtClean="0"/>
              <a:t>How will we measure success?</a:t>
            </a:r>
            <a:endParaRPr lang="en-US" dirty="0"/>
          </a:p>
        </p:txBody>
      </p:sp>
    </p:spTree>
    <p:extLst>
      <p:ext uri="{BB962C8B-B14F-4D97-AF65-F5344CB8AC3E}">
        <p14:creationId xmlns:p14="http://schemas.microsoft.com/office/powerpoint/2010/main" val="34051909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76200"/>
            <a:ext cx="8229600" cy="1636776"/>
          </a:xfrm>
        </p:spPr>
        <p:txBody>
          <a:bodyPr/>
          <a:lstStyle/>
          <a:p>
            <a:r>
              <a:rPr lang="en-US" dirty="0"/>
              <a:t>English </a:t>
            </a:r>
            <a:r>
              <a:rPr lang="en-US" dirty="0" smtClean="0"/>
              <a:t>Co-requisite</a:t>
            </a:r>
            <a:endParaRPr lang="en-US" dirty="0"/>
          </a:p>
        </p:txBody>
      </p:sp>
      <p:sp>
        <p:nvSpPr>
          <p:cNvPr id="6" name="Text Placeholder 5"/>
          <p:cNvSpPr>
            <a:spLocks noGrp="1"/>
          </p:cNvSpPr>
          <p:nvPr>
            <p:ph type="body" idx="1"/>
          </p:nvPr>
        </p:nvSpPr>
        <p:spPr>
          <a:xfrm>
            <a:off x="524009" y="1633728"/>
            <a:ext cx="8238991" cy="685800"/>
          </a:xfrm>
        </p:spPr>
        <p:txBody>
          <a:bodyPr/>
          <a:lstStyle/>
          <a:p>
            <a:r>
              <a:rPr lang="en-US" dirty="0"/>
              <a:t>Christopher </a:t>
            </a:r>
            <a:r>
              <a:rPr lang="en-US" dirty="0" smtClean="0"/>
              <a:t>Laney, Interim </a:t>
            </a:r>
            <a:r>
              <a:rPr lang="en-US" dirty="0"/>
              <a:t>Dean of </a:t>
            </a:r>
            <a:r>
              <a:rPr lang="en-US" dirty="0" smtClean="0"/>
              <a:t>Humanities, </a:t>
            </a:r>
            <a:br>
              <a:rPr lang="en-US" dirty="0" smtClean="0"/>
            </a:br>
            <a:r>
              <a:rPr lang="en-US" dirty="0" smtClean="0"/>
              <a:t>Berkshire Community College</a:t>
            </a:r>
            <a:endParaRPr lang="en-US" dirty="0"/>
          </a:p>
        </p:txBody>
      </p:sp>
    </p:spTree>
    <p:extLst>
      <p:ext uri="{BB962C8B-B14F-4D97-AF65-F5344CB8AC3E}">
        <p14:creationId xmlns:p14="http://schemas.microsoft.com/office/powerpoint/2010/main" val="36168706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19062" indent="0">
              <a:buNone/>
            </a:pPr>
            <a:r>
              <a:rPr lang="en-US" sz="3600" b="1" dirty="0" smtClean="0">
                <a:solidFill>
                  <a:schemeClr val="bg1"/>
                </a:solidFill>
              </a:rPr>
              <a:t>		BCC  English Department</a:t>
            </a:r>
          </a:p>
        </p:txBody>
      </p:sp>
      <p:sp>
        <p:nvSpPr>
          <p:cNvPr id="3" name="Text Placeholder 2"/>
          <p:cNvSpPr>
            <a:spLocks noGrp="1"/>
          </p:cNvSpPr>
          <p:nvPr>
            <p:ph type="body" sz="quarter" idx="13"/>
          </p:nvPr>
        </p:nvSpPr>
        <p:spPr/>
        <p:txBody>
          <a:bodyPr/>
          <a:lstStyle/>
          <a:p>
            <a:r>
              <a:rPr lang="en-US" dirty="0" smtClean="0"/>
              <a:t>English </a:t>
            </a:r>
            <a:r>
              <a:rPr lang="en-US" dirty="0" err="1" smtClean="0"/>
              <a:t>Corequisite</a:t>
            </a:r>
            <a:r>
              <a:rPr lang="en-US" dirty="0" smtClean="0"/>
              <a:t> at Berkshire Community College</a:t>
            </a:r>
            <a:endParaRPr lang="en-US" dirty="0"/>
          </a:p>
        </p:txBody>
      </p:sp>
      <p:sp>
        <p:nvSpPr>
          <p:cNvPr id="4" name="Title 3"/>
          <p:cNvSpPr>
            <a:spLocks noGrp="1"/>
          </p:cNvSpPr>
          <p:nvPr>
            <p:ph type="title"/>
          </p:nvPr>
        </p:nvSpPr>
        <p:spPr/>
        <p:txBody>
          <a:bodyPr/>
          <a:lstStyle/>
          <a:p>
            <a:r>
              <a:rPr lang="en-US" dirty="0" smtClean="0"/>
              <a:t>Why go “all in”?</a:t>
            </a:r>
            <a:endParaRPr lang="en-US" dirty="0"/>
          </a:p>
        </p:txBody>
      </p:sp>
    </p:spTree>
    <p:extLst>
      <p:ext uri="{BB962C8B-B14F-4D97-AF65-F5344CB8AC3E}">
        <p14:creationId xmlns:p14="http://schemas.microsoft.com/office/powerpoint/2010/main" val="65838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828073970"/>
              </p:ext>
            </p:extLst>
          </p:nvPr>
        </p:nvGraphicFramePr>
        <p:xfrm>
          <a:off x="304800" y="1447800"/>
          <a:ext cx="83820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quarter" idx="13"/>
          </p:nvPr>
        </p:nvSpPr>
        <p:spPr/>
        <p:txBody>
          <a:bodyPr/>
          <a:lstStyle/>
          <a:p>
            <a:r>
              <a:rPr lang="en-US" dirty="0" smtClean="0"/>
              <a:t>English </a:t>
            </a:r>
            <a:r>
              <a:rPr lang="en-US" dirty="0" err="1" smtClean="0"/>
              <a:t>Corequisite</a:t>
            </a:r>
            <a:r>
              <a:rPr lang="en-US" dirty="0" smtClean="0"/>
              <a:t> at Berkshire Community College</a:t>
            </a:r>
            <a:endParaRPr lang="en-US" dirty="0"/>
          </a:p>
        </p:txBody>
      </p:sp>
      <p:sp>
        <p:nvSpPr>
          <p:cNvPr id="4" name="Title 3"/>
          <p:cNvSpPr>
            <a:spLocks noGrp="1"/>
          </p:cNvSpPr>
          <p:nvPr>
            <p:ph type="title"/>
          </p:nvPr>
        </p:nvSpPr>
        <p:spPr/>
        <p:txBody>
          <a:bodyPr/>
          <a:lstStyle/>
          <a:p>
            <a:r>
              <a:rPr lang="en-US" dirty="0" smtClean="0"/>
              <a:t>How it Works: An Example</a:t>
            </a:r>
            <a:endParaRPr lang="en-US" dirty="0"/>
          </a:p>
        </p:txBody>
      </p:sp>
    </p:spTree>
    <p:extLst>
      <p:ext uri="{BB962C8B-B14F-4D97-AF65-F5344CB8AC3E}">
        <p14:creationId xmlns:p14="http://schemas.microsoft.com/office/powerpoint/2010/main" val="3244516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752600"/>
            <a:ext cx="4267200" cy="4779264"/>
          </a:xfrm>
        </p:spPr>
        <p:txBody>
          <a:bodyPr/>
          <a:lstStyle/>
          <a:p>
            <a:r>
              <a:rPr lang="en-US" sz="3600" b="1" dirty="0"/>
              <a:t>Tuition / Fees</a:t>
            </a:r>
          </a:p>
          <a:p>
            <a:r>
              <a:rPr lang="en-US" sz="3600" b="1" dirty="0"/>
              <a:t>Laptops / Books</a:t>
            </a:r>
          </a:p>
          <a:p>
            <a:r>
              <a:rPr lang="en-US" sz="3600" b="1" dirty="0" smtClean="0"/>
              <a:t>Instructor Training</a:t>
            </a:r>
          </a:p>
          <a:p>
            <a:r>
              <a:rPr lang="en-US" sz="3600" b="1" dirty="0" smtClean="0"/>
              <a:t>Peter Adams</a:t>
            </a:r>
          </a:p>
          <a:p>
            <a:r>
              <a:rPr lang="en-US" sz="3600" b="1" dirty="0" smtClean="0"/>
              <a:t>Materials for Library, Tutoring, and Writing Center</a:t>
            </a:r>
            <a:endParaRPr lang="en-US" sz="3600" b="1" dirty="0"/>
          </a:p>
        </p:txBody>
      </p:sp>
      <p:sp>
        <p:nvSpPr>
          <p:cNvPr id="4" name="Text Placeholder 3"/>
          <p:cNvSpPr>
            <a:spLocks noGrp="1"/>
          </p:cNvSpPr>
          <p:nvPr>
            <p:ph type="body" sz="quarter" idx="16"/>
          </p:nvPr>
        </p:nvSpPr>
        <p:spPr>
          <a:xfrm>
            <a:off x="304800" y="152400"/>
            <a:ext cx="8382000" cy="457200"/>
          </a:xfrm>
        </p:spPr>
        <p:txBody>
          <a:bodyPr/>
          <a:lstStyle/>
          <a:p>
            <a:r>
              <a:rPr lang="en-US" dirty="0" smtClean="0"/>
              <a:t>English </a:t>
            </a:r>
            <a:r>
              <a:rPr lang="en-US" dirty="0" err="1" smtClean="0"/>
              <a:t>Corequisite</a:t>
            </a:r>
            <a:r>
              <a:rPr lang="en-US" dirty="0" smtClean="0"/>
              <a:t> at Berkshire Community College</a:t>
            </a:r>
            <a:endParaRPr lang="en-US" dirty="0"/>
          </a:p>
        </p:txBody>
      </p:sp>
      <p:sp>
        <p:nvSpPr>
          <p:cNvPr id="5" name="Title 4"/>
          <p:cNvSpPr>
            <a:spLocks noGrp="1"/>
          </p:cNvSpPr>
          <p:nvPr>
            <p:ph type="title"/>
          </p:nvPr>
        </p:nvSpPr>
        <p:spPr>
          <a:xfrm>
            <a:off x="381000" y="533400"/>
            <a:ext cx="8229600" cy="838200"/>
          </a:xfrm>
        </p:spPr>
        <p:txBody>
          <a:bodyPr/>
          <a:lstStyle/>
          <a:p>
            <a:r>
              <a:rPr lang="en-US" dirty="0" smtClean="0"/>
              <a:t>PIF Grant</a:t>
            </a:r>
            <a:endParaRPr lang="en-US" dirty="0"/>
          </a:p>
        </p:txBody>
      </p:sp>
      <p:pic>
        <p:nvPicPr>
          <p:cNvPr id="9"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24400" y="1524001"/>
            <a:ext cx="3810000" cy="2691416"/>
          </a:xfr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399" y="4317999"/>
            <a:ext cx="3810001" cy="2463801"/>
          </a:xfrm>
          <a:prstGeom prst="rect">
            <a:avLst/>
          </a:prstGeom>
        </p:spPr>
      </p:pic>
    </p:spTree>
    <p:extLst>
      <p:ext uri="{BB962C8B-B14F-4D97-AF65-F5344CB8AC3E}">
        <p14:creationId xmlns:p14="http://schemas.microsoft.com/office/powerpoint/2010/main" val="19074469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00200"/>
            <a:ext cx="8763000" cy="4876800"/>
          </a:xfrm>
        </p:spPr>
        <p:txBody>
          <a:bodyPr/>
          <a:lstStyle/>
          <a:p>
            <a:r>
              <a:rPr lang="en-US" b="1" dirty="0" smtClean="0">
                <a:solidFill>
                  <a:schemeClr val="tx2">
                    <a:lumMod val="90000"/>
                    <a:lumOff val="10000"/>
                  </a:schemeClr>
                </a:solidFill>
              </a:rPr>
              <a:t>“Students are </a:t>
            </a:r>
            <a:r>
              <a:rPr lang="en-US" b="1" dirty="0">
                <a:solidFill>
                  <a:schemeClr val="tx2">
                    <a:lumMod val="90000"/>
                    <a:lumOff val="10000"/>
                  </a:schemeClr>
                </a:solidFill>
              </a:rPr>
              <a:t>acting more like college </a:t>
            </a:r>
            <a:r>
              <a:rPr lang="en-US" b="1" dirty="0" smtClean="0">
                <a:solidFill>
                  <a:schemeClr val="tx2">
                    <a:lumMod val="90000"/>
                    <a:lumOff val="10000"/>
                  </a:schemeClr>
                </a:solidFill>
              </a:rPr>
              <a:t>students.” </a:t>
            </a:r>
          </a:p>
          <a:p>
            <a:r>
              <a:rPr lang="en-US" b="1" dirty="0" smtClean="0">
                <a:solidFill>
                  <a:schemeClr val="tx2">
                    <a:lumMod val="75000"/>
                    <a:lumOff val="25000"/>
                  </a:schemeClr>
                </a:solidFill>
              </a:rPr>
              <a:t>“Students are upbeat </a:t>
            </a:r>
            <a:r>
              <a:rPr lang="en-US" b="1" dirty="0">
                <a:solidFill>
                  <a:schemeClr val="tx2">
                    <a:lumMod val="75000"/>
                    <a:lumOff val="25000"/>
                  </a:schemeClr>
                </a:solidFill>
              </a:rPr>
              <a:t>about attending class and seem invested in their work, making teaching </a:t>
            </a:r>
            <a:r>
              <a:rPr lang="en-US" b="1" dirty="0" smtClean="0">
                <a:solidFill>
                  <a:schemeClr val="tx2">
                    <a:lumMod val="75000"/>
                    <a:lumOff val="25000"/>
                  </a:schemeClr>
                </a:solidFill>
              </a:rPr>
              <a:t>them a </a:t>
            </a:r>
            <a:r>
              <a:rPr lang="en-US" b="1" dirty="0">
                <a:solidFill>
                  <a:schemeClr val="tx2">
                    <a:lumMod val="75000"/>
                    <a:lumOff val="25000"/>
                  </a:schemeClr>
                </a:solidFill>
              </a:rPr>
              <a:t>joyful endeavor</a:t>
            </a:r>
            <a:r>
              <a:rPr lang="en-US" b="1" dirty="0" smtClean="0">
                <a:solidFill>
                  <a:schemeClr val="tx2">
                    <a:lumMod val="75000"/>
                    <a:lumOff val="25000"/>
                  </a:schemeClr>
                </a:solidFill>
              </a:rPr>
              <a:t>.” </a:t>
            </a:r>
          </a:p>
          <a:p>
            <a:r>
              <a:rPr lang="en-US" b="1" dirty="0" smtClean="0">
                <a:solidFill>
                  <a:schemeClr val="accent5">
                    <a:lumMod val="75000"/>
                  </a:schemeClr>
                </a:solidFill>
              </a:rPr>
              <a:t>“Teaching </a:t>
            </a:r>
            <a:r>
              <a:rPr lang="en-US" b="1" dirty="0">
                <a:solidFill>
                  <a:schemeClr val="accent5">
                    <a:lumMod val="75000"/>
                  </a:schemeClr>
                </a:solidFill>
              </a:rPr>
              <a:t>in this way </a:t>
            </a:r>
            <a:r>
              <a:rPr lang="en-US" b="1" dirty="0" smtClean="0">
                <a:solidFill>
                  <a:schemeClr val="accent5">
                    <a:lumMod val="75000"/>
                  </a:schemeClr>
                </a:solidFill>
              </a:rPr>
              <a:t>(supporting students </a:t>
            </a:r>
            <a:r>
              <a:rPr lang="en-US" b="1" dirty="0">
                <a:solidFill>
                  <a:schemeClr val="accent5">
                    <a:lumMod val="75000"/>
                  </a:schemeClr>
                </a:solidFill>
              </a:rPr>
              <a:t>as they actually work towards their degree) seems very </a:t>
            </a:r>
            <a:r>
              <a:rPr lang="en-US" b="1" dirty="0" smtClean="0">
                <a:solidFill>
                  <a:schemeClr val="accent5">
                    <a:lumMod val="75000"/>
                  </a:schemeClr>
                </a:solidFill>
              </a:rPr>
              <a:t>natural… this </a:t>
            </a:r>
            <a:r>
              <a:rPr lang="en-US" b="1" dirty="0">
                <a:solidFill>
                  <a:schemeClr val="accent5">
                    <a:lumMod val="75000"/>
                  </a:schemeClr>
                </a:solidFill>
              </a:rPr>
              <a:t>is the way developmental writing should have always been done</a:t>
            </a:r>
            <a:r>
              <a:rPr lang="en-US" b="1" dirty="0" smtClean="0">
                <a:solidFill>
                  <a:schemeClr val="accent5">
                    <a:lumMod val="75000"/>
                  </a:schemeClr>
                </a:solidFill>
              </a:rPr>
              <a:t>.”</a:t>
            </a:r>
          </a:p>
        </p:txBody>
      </p:sp>
      <p:sp>
        <p:nvSpPr>
          <p:cNvPr id="3" name="Text Placeholder 2"/>
          <p:cNvSpPr>
            <a:spLocks noGrp="1"/>
          </p:cNvSpPr>
          <p:nvPr>
            <p:ph type="body" sz="quarter" idx="13"/>
          </p:nvPr>
        </p:nvSpPr>
        <p:spPr/>
        <p:txBody>
          <a:bodyPr/>
          <a:lstStyle/>
          <a:p>
            <a:r>
              <a:rPr lang="en-US" dirty="0" smtClean="0"/>
              <a:t>English </a:t>
            </a:r>
            <a:r>
              <a:rPr lang="en-US" dirty="0" err="1" smtClean="0"/>
              <a:t>Corequisite</a:t>
            </a:r>
            <a:r>
              <a:rPr lang="en-US" dirty="0" smtClean="0"/>
              <a:t> at Berkshire Community College</a:t>
            </a:r>
            <a:endParaRPr lang="en-US" dirty="0"/>
          </a:p>
        </p:txBody>
      </p:sp>
      <p:sp>
        <p:nvSpPr>
          <p:cNvPr id="4" name="Title 3"/>
          <p:cNvSpPr>
            <a:spLocks noGrp="1"/>
          </p:cNvSpPr>
          <p:nvPr>
            <p:ph type="title"/>
          </p:nvPr>
        </p:nvSpPr>
        <p:spPr>
          <a:xfrm>
            <a:off x="381000" y="533400"/>
            <a:ext cx="8382000" cy="838200"/>
          </a:xfrm>
        </p:spPr>
        <p:txBody>
          <a:bodyPr/>
          <a:lstStyle/>
          <a:p>
            <a:r>
              <a:rPr lang="en-US" dirty="0" smtClean="0"/>
              <a:t>Faculty Reactions</a:t>
            </a:r>
            <a:endParaRPr lang="en-US" dirty="0"/>
          </a:p>
        </p:txBody>
      </p:sp>
    </p:spTree>
    <p:extLst>
      <p:ext uri="{BB962C8B-B14F-4D97-AF65-F5344CB8AC3E}">
        <p14:creationId xmlns:p14="http://schemas.microsoft.com/office/powerpoint/2010/main" val="5726648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dirty="0" smtClean="0"/>
              <a:t>Redesign of the FY17 PIF Request for Proposals</a:t>
            </a:r>
          </a:p>
          <a:p>
            <a:pPr lvl="1"/>
            <a:r>
              <a:rPr lang="en-US" dirty="0" smtClean="0"/>
              <a:t>The three projects that form the backbone of the FY17 and FY18 RFPs: </a:t>
            </a:r>
          </a:p>
          <a:p>
            <a:pPr lvl="2"/>
            <a:r>
              <a:rPr lang="en-US" dirty="0" smtClean="0">
                <a:solidFill>
                  <a:schemeClr val="accent1"/>
                </a:solidFill>
              </a:rPr>
              <a:t>Co-requisite at scale</a:t>
            </a:r>
          </a:p>
          <a:p>
            <a:pPr lvl="2"/>
            <a:r>
              <a:rPr lang="en-US" dirty="0" smtClean="0">
                <a:solidFill>
                  <a:schemeClr val="accent1"/>
                </a:solidFill>
              </a:rPr>
              <a:t>100 Males to College</a:t>
            </a:r>
          </a:p>
          <a:p>
            <a:pPr lvl="2"/>
            <a:r>
              <a:rPr lang="en-US" dirty="0" smtClean="0">
                <a:solidFill>
                  <a:schemeClr val="accent1"/>
                </a:solidFill>
              </a:rPr>
              <a:t>Competency Based Education for </a:t>
            </a:r>
            <a:br>
              <a:rPr lang="en-US" dirty="0" smtClean="0">
                <a:solidFill>
                  <a:schemeClr val="accent1"/>
                </a:solidFill>
              </a:rPr>
            </a:br>
            <a:r>
              <a:rPr lang="en-US" dirty="0" smtClean="0">
                <a:solidFill>
                  <a:schemeClr val="accent1"/>
                </a:solidFill>
              </a:rPr>
              <a:t>Early Childhood Educators  </a:t>
            </a:r>
          </a:p>
          <a:p>
            <a:pPr lvl="1"/>
            <a:r>
              <a:rPr lang="en-US" dirty="0" smtClean="0"/>
              <a:t>System-level metrics for success </a:t>
            </a:r>
          </a:p>
          <a:p>
            <a:pPr lvl="1"/>
            <a:r>
              <a:rPr lang="en-US" dirty="0" smtClean="0"/>
              <a:t>Campus Projects </a:t>
            </a:r>
            <a:endParaRPr lang="en-US" dirty="0"/>
          </a:p>
        </p:txBody>
      </p:sp>
      <p:sp>
        <p:nvSpPr>
          <p:cNvPr id="3" name="Text Placeholder 2"/>
          <p:cNvSpPr>
            <a:spLocks noGrp="1"/>
          </p:cNvSpPr>
          <p:nvPr>
            <p:ph type="body" sz="quarter" idx="13"/>
          </p:nvPr>
        </p:nvSpPr>
        <p:spPr/>
        <p:txBody>
          <a:bodyPr/>
          <a:lstStyle/>
          <a:p>
            <a:r>
              <a:rPr lang="en-US" dirty="0" smtClean="0"/>
              <a:t>Performance Incentive Fund: Bringing Academic Innovation to Scale </a:t>
            </a:r>
            <a:endParaRPr lang="en-US" dirty="0"/>
          </a:p>
        </p:txBody>
      </p:sp>
      <p:sp>
        <p:nvSpPr>
          <p:cNvPr id="4" name="Title 3"/>
          <p:cNvSpPr>
            <a:spLocks noGrp="1"/>
          </p:cNvSpPr>
          <p:nvPr>
            <p:ph type="title"/>
          </p:nvPr>
        </p:nvSpPr>
        <p:spPr/>
        <p:txBody>
          <a:bodyPr/>
          <a:lstStyle/>
          <a:p>
            <a:r>
              <a:rPr lang="en-US" dirty="0" smtClean="0"/>
              <a:t>Presentation Overview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sz="half" idx="1"/>
            <p:extLst>
              <p:ext uri="{D42A27DB-BD31-4B8C-83A1-F6EECF244321}">
                <p14:modId xmlns:p14="http://schemas.microsoft.com/office/powerpoint/2010/main" val="4136968029"/>
              </p:ext>
            </p:extLst>
          </p:nvPr>
        </p:nvGraphicFramePr>
        <p:xfrm>
          <a:off x="304800" y="1773238"/>
          <a:ext cx="4191000" cy="46243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ontent Placeholder 16"/>
          <p:cNvGraphicFramePr>
            <a:graphicFrameLocks noGrp="1"/>
          </p:cNvGraphicFramePr>
          <p:nvPr>
            <p:ph sz="half" idx="2"/>
            <p:extLst>
              <p:ext uri="{D42A27DB-BD31-4B8C-83A1-F6EECF244321}">
                <p14:modId xmlns:p14="http://schemas.microsoft.com/office/powerpoint/2010/main" val="56658253"/>
              </p:ext>
            </p:extLst>
          </p:nvPr>
        </p:nvGraphicFramePr>
        <p:xfrm>
          <a:off x="4648200" y="1773238"/>
          <a:ext cx="4114800" cy="462438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6"/>
          </p:nvPr>
        </p:nvSpPr>
        <p:spPr>
          <a:xfrm>
            <a:off x="304800" y="152400"/>
            <a:ext cx="8382000" cy="457200"/>
          </a:xfrm>
        </p:spPr>
        <p:txBody>
          <a:bodyPr/>
          <a:lstStyle/>
          <a:p>
            <a:r>
              <a:rPr lang="en-US" dirty="0" smtClean="0"/>
              <a:t>English </a:t>
            </a:r>
            <a:r>
              <a:rPr lang="en-US" dirty="0" err="1" smtClean="0"/>
              <a:t>Corequisite</a:t>
            </a:r>
            <a:r>
              <a:rPr lang="en-US" dirty="0" smtClean="0"/>
              <a:t> at Berkshire Community College</a:t>
            </a:r>
            <a:endParaRPr lang="en-US" dirty="0"/>
          </a:p>
        </p:txBody>
      </p:sp>
      <p:sp>
        <p:nvSpPr>
          <p:cNvPr id="5" name="Title 4"/>
          <p:cNvSpPr>
            <a:spLocks noGrp="1"/>
          </p:cNvSpPr>
          <p:nvPr>
            <p:ph type="title"/>
          </p:nvPr>
        </p:nvSpPr>
        <p:spPr>
          <a:xfrm>
            <a:off x="381000" y="533400"/>
            <a:ext cx="8229600" cy="838200"/>
          </a:xfrm>
        </p:spPr>
        <p:txBody>
          <a:bodyPr/>
          <a:lstStyle/>
          <a:p>
            <a:r>
              <a:rPr lang="en-US" dirty="0" smtClean="0"/>
              <a:t>Week 1 Withdrawals</a:t>
            </a:r>
            <a:endParaRPr lang="en-US" dirty="0"/>
          </a:p>
        </p:txBody>
      </p:sp>
    </p:spTree>
    <p:extLst>
      <p:ext uri="{BB962C8B-B14F-4D97-AF65-F5344CB8AC3E}">
        <p14:creationId xmlns:p14="http://schemas.microsoft.com/office/powerpoint/2010/main" val="11001595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971724455"/>
              </p:ext>
            </p:extLst>
          </p:nvPr>
        </p:nvGraphicFramePr>
        <p:xfrm>
          <a:off x="387626" y="1981200"/>
          <a:ext cx="8382003" cy="3962400"/>
        </p:xfrm>
        <a:graphic>
          <a:graphicData uri="http://schemas.openxmlformats.org/drawingml/2006/table">
            <a:tbl>
              <a:tblPr firstRow="1" bandRow="1">
                <a:tableStyleId>{5C22544A-7EE6-4342-B048-85BDC9FD1C3A}</a:tableStyleId>
              </a:tblPr>
              <a:tblGrid>
                <a:gridCol w="1197429"/>
                <a:gridCol w="1197429"/>
                <a:gridCol w="1197429"/>
                <a:gridCol w="1197429"/>
                <a:gridCol w="1197429"/>
                <a:gridCol w="1197429"/>
                <a:gridCol w="1197429"/>
              </a:tblGrid>
              <a:tr h="1219200">
                <a:tc>
                  <a:txBody>
                    <a:bodyPr/>
                    <a:lstStyle/>
                    <a:p>
                      <a:r>
                        <a:rPr lang="en-US" b="1" dirty="0" smtClean="0"/>
                        <a:t>Pathway</a:t>
                      </a:r>
                      <a:endParaRPr lang="en-US" b="1" dirty="0"/>
                    </a:p>
                  </a:txBody>
                  <a:tcPr/>
                </a:tc>
                <a:tc>
                  <a:txBody>
                    <a:bodyPr/>
                    <a:lstStyle/>
                    <a:p>
                      <a:r>
                        <a:rPr lang="en-US" b="1" dirty="0" smtClean="0"/>
                        <a:t>#Students</a:t>
                      </a:r>
                      <a:endParaRPr lang="en-US" b="1" dirty="0"/>
                    </a:p>
                  </a:txBody>
                  <a:tcPr/>
                </a:tc>
                <a:tc>
                  <a:txBody>
                    <a:bodyPr/>
                    <a:lstStyle/>
                    <a:p>
                      <a:r>
                        <a:rPr lang="en-US" b="1" dirty="0" smtClean="0"/>
                        <a:t>Pass %</a:t>
                      </a:r>
                      <a:endParaRPr lang="en-US" b="1" dirty="0"/>
                    </a:p>
                  </a:txBody>
                  <a:tcPr/>
                </a:tc>
                <a:tc>
                  <a:txBody>
                    <a:bodyPr/>
                    <a:lstStyle/>
                    <a:p>
                      <a:r>
                        <a:rPr lang="en-US" b="1" dirty="0" smtClean="0"/>
                        <a:t>Took Comp</a:t>
                      </a:r>
                      <a:r>
                        <a:rPr lang="en-US" b="1" baseline="0" dirty="0" smtClean="0"/>
                        <a:t> I</a:t>
                      </a:r>
                      <a:endParaRPr lang="en-US" b="1" dirty="0"/>
                    </a:p>
                  </a:txBody>
                  <a:tcPr/>
                </a:tc>
                <a:tc>
                  <a:txBody>
                    <a:bodyPr/>
                    <a:lstStyle/>
                    <a:p>
                      <a:r>
                        <a:rPr lang="en-US" b="1" dirty="0" smtClean="0"/>
                        <a:t>Did</a:t>
                      </a:r>
                      <a:r>
                        <a:rPr lang="en-US" b="1" baseline="0" dirty="0" smtClean="0"/>
                        <a:t> </a:t>
                      </a:r>
                      <a:r>
                        <a:rPr lang="en-US" b="1" i="1" baseline="0" dirty="0" smtClean="0"/>
                        <a:t>not</a:t>
                      </a:r>
                      <a:r>
                        <a:rPr lang="en-US" b="1" i="1" dirty="0" smtClean="0"/>
                        <a:t> </a:t>
                      </a:r>
                      <a:r>
                        <a:rPr lang="en-US" b="1" dirty="0" smtClean="0"/>
                        <a:t>take Comp I</a:t>
                      </a:r>
                      <a:endParaRPr lang="en-US" b="1" dirty="0"/>
                    </a:p>
                  </a:txBody>
                  <a:tcPr/>
                </a:tc>
                <a:tc>
                  <a:txBody>
                    <a:bodyPr/>
                    <a:lstStyle/>
                    <a:p>
                      <a:r>
                        <a:rPr lang="en-US" b="1" dirty="0" smtClean="0"/>
                        <a:t>Passed Comp I</a:t>
                      </a:r>
                      <a:endParaRPr lang="en-US" b="1" dirty="0"/>
                    </a:p>
                  </a:txBody>
                  <a:tcPr/>
                </a:tc>
                <a:tc>
                  <a:txBody>
                    <a:bodyPr/>
                    <a:lstStyle/>
                    <a:p>
                      <a:r>
                        <a:rPr lang="en-US" b="1" dirty="0" smtClean="0"/>
                        <a:t>Pass % Comp I (full cohort)</a:t>
                      </a:r>
                      <a:endParaRPr lang="en-US" b="1" dirty="0"/>
                    </a:p>
                  </a:txBody>
                  <a:tcPr/>
                </a:tc>
              </a:tr>
              <a:tr h="1371600">
                <a:tc>
                  <a:txBody>
                    <a:bodyPr/>
                    <a:lstStyle/>
                    <a:p>
                      <a:endParaRPr lang="en-US" sz="2000" b="1" dirty="0" smtClean="0"/>
                    </a:p>
                    <a:p>
                      <a:r>
                        <a:rPr lang="en-US" sz="2000" b="1" dirty="0" smtClean="0"/>
                        <a:t>ENG 060 (FA13 - SP17</a:t>
                      </a:r>
                      <a:endParaRPr lang="en-US" sz="2000" b="1" dirty="0"/>
                    </a:p>
                  </a:txBody>
                  <a:tcPr/>
                </a:tc>
                <a:tc>
                  <a:txBody>
                    <a:bodyPr/>
                    <a:lstStyle/>
                    <a:p>
                      <a:endParaRPr lang="en-US" sz="2000" b="1" dirty="0" smtClean="0"/>
                    </a:p>
                    <a:p>
                      <a:r>
                        <a:rPr lang="en-US" sz="2000" b="1" dirty="0" smtClean="0"/>
                        <a:t>748</a:t>
                      </a:r>
                      <a:endParaRPr lang="en-US" sz="20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smtClean="0"/>
                        <a:t>63.0%</a:t>
                      </a:r>
                    </a:p>
                    <a:p>
                      <a:endParaRPr lang="en-US" sz="2000" b="1" dirty="0"/>
                    </a:p>
                  </a:txBody>
                  <a:tcPr/>
                </a:tc>
                <a:tc>
                  <a:txBody>
                    <a:bodyPr/>
                    <a:lstStyle/>
                    <a:p>
                      <a:endParaRPr lang="en-US" sz="2000" b="1" dirty="0" smtClean="0"/>
                    </a:p>
                    <a:p>
                      <a:r>
                        <a:rPr lang="en-US" sz="2000" b="1" dirty="0" smtClean="0"/>
                        <a:t>355 (47.5%)</a:t>
                      </a:r>
                      <a:endParaRPr lang="en-US" sz="2000" b="1" dirty="0"/>
                    </a:p>
                  </a:txBody>
                  <a:tcPr/>
                </a:tc>
                <a:tc>
                  <a:txBody>
                    <a:bodyPr/>
                    <a:lstStyle/>
                    <a:p>
                      <a:endParaRPr lang="en-US" sz="2000" b="1" dirty="0" smtClean="0"/>
                    </a:p>
                    <a:p>
                      <a:r>
                        <a:rPr lang="en-US" sz="2000" b="1" dirty="0" smtClean="0"/>
                        <a:t>393 (52.5%)</a:t>
                      </a:r>
                      <a:endParaRPr lang="en-US" sz="2000" b="1" dirty="0"/>
                    </a:p>
                  </a:txBody>
                  <a:tcPr/>
                </a:tc>
                <a:tc>
                  <a:txBody>
                    <a:bodyPr/>
                    <a:lstStyle/>
                    <a:p>
                      <a:endParaRPr lang="en-US" sz="2000" b="1" dirty="0" smtClean="0"/>
                    </a:p>
                    <a:p>
                      <a:r>
                        <a:rPr lang="en-US" sz="2000" b="1" dirty="0" smtClean="0"/>
                        <a:t>297</a:t>
                      </a:r>
                      <a:endParaRPr lang="en-US" sz="2000" b="1" dirty="0"/>
                    </a:p>
                  </a:txBody>
                  <a:tcPr/>
                </a:tc>
                <a:tc>
                  <a:txBody>
                    <a:bodyPr/>
                    <a:lstStyle/>
                    <a:p>
                      <a:endParaRPr lang="en-US" b="1" dirty="0" smtClean="0">
                        <a:solidFill>
                          <a:schemeClr val="accent1"/>
                        </a:solidFill>
                      </a:endParaRPr>
                    </a:p>
                    <a:p>
                      <a:r>
                        <a:rPr lang="en-US" sz="2400" b="1" dirty="0" smtClean="0">
                          <a:solidFill>
                            <a:schemeClr val="accent1"/>
                          </a:solidFill>
                        </a:rPr>
                        <a:t>39.7%</a:t>
                      </a:r>
                      <a:endParaRPr lang="en-US" sz="2400" b="1" dirty="0">
                        <a:solidFill>
                          <a:schemeClr val="accent1"/>
                        </a:solidFill>
                      </a:endParaRPr>
                    </a:p>
                  </a:txBody>
                  <a:tcPr/>
                </a:tc>
              </a:tr>
              <a:tr h="1371600">
                <a:tc>
                  <a:txBody>
                    <a:bodyPr/>
                    <a:lstStyle/>
                    <a:p>
                      <a:endParaRPr lang="en-US" sz="2000" b="1" dirty="0" smtClean="0"/>
                    </a:p>
                    <a:p>
                      <a:r>
                        <a:rPr lang="en-US" sz="2000" b="1" dirty="0" smtClean="0"/>
                        <a:t>ENG 090 (FA17)</a:t>
                      </a:r>
                      <a:endParaRPr lang="en-US" sz="2000" b="1" dirty="0"/>
                    </a:p>
                  </a:txBody>
                  <a:tcPr/>
                </a:tc>
                <a:tc>
                  <a:txBody>
                    <a:bodyPr/>
                    <a:lstStyle/>
                    <a:p>
                      <a:endParaRPr lang="en-US" sz="2000" b="1" dirty="0" smtClean="0"/>
                    </a:p>
                    <a:p>
                      <a:r>
                        <a:rPr lang="en-US" sz="2000" b="1" dirty="0" smtClean="0"/>
                        <a:t>65</a:t>
                      </a:r>
                      <a:endParaRPr lang="en-US" sz="20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smtClean="0"/>
                        <a:t>60.0%</a:t>
                      </a:r>
                    </a:p>
                    <a:p>
                      <a:endParaRPr lang="en-US" sz="2000" b="1" dirty="0"/>
                    </a:p>
                  </a:txBody>
                  <a:tcPr/>
                </a:tc>
                <a:tc>
                  <a:txBody>
                    <a:bodyPr/>
                    <a:lstStyle/>
                    <a:p>
                      <a:endParaRPr lang="en-US" sz="2000" b="1" dirty="0" smtClean="0"/>
                    </a:p>
                    <a:p>
                      <a:r>
                        <a:rPr lang="en-US" sz="2000" b="1" dirty="0" smtClean="0"/>
                        <a:t>65 (100.0%)</a:t>
                      </a:r>
                      <a:endParaRPr lang="en-US" sz="2000" b="1" dirty="0"/>
                    </a:p>
                  </a:txBody>
                  <a:tcPr/>
                </a:tc>
                <a:tc>
                  <a:txBody>
                    <a:bodyPr/>
                    <a:lstStyle/>
                    <a:p>
                      <a:endParaRPr lang="en-US" sz="2000" b="1" dirty="0" smtClean="0"/>
                    </a:p>
                    <a:p>
                      <a:r>
                        <a:rPr lang="en-US" sz="2000" b="1" dirty="0" smtClean="0"/>
                        <a:t>0 </a:t>
                      </a:r>
                    </a:p>
                    <a:p>
                      <a:r>
                        <a:rPr lang="en-US" sz="2000" b="1" dirty="0" smtClean="0"/>
                        <a:t>(0.0%)</a:t>
                      </a:r>
                      <a:endParaRPr lang="en-US" sz="2000" b="1" dirty="0"/>
                    </a:p>
                  </a:txBody>
                  <a:tcPr/>
                </a:tc>
                <a:tc>
                  <a:txBody>
                    <a:bodyPr/>
                    <a:lstStyle/>
                    <a:p>
                      <a:endParaRPr lang="en-US" sz="2000" b="1" dirty="0" smtClean="0"/>
                    </a:p>
                    <a:p>
                      <a:r>
                        <a:rPr lang="en-US" sz="2000" b="1" dirty="0" smtClean="0"/>
                        <a:t>40</a:t>
                      </a:r>
                      <a:endParaRPr lang="en-US" sz="2000" b="1" dirty="0"/>
                    </a:p>
                  </a:txBody>
                  <a:tcPr/>
                </a:tc>
                <a:tc>
                  <a:txBody>
                    <a:bodyPr/>
                    <a:lstStyle/>
                    <a:p>
                      <a:endParaRPr lang="en-US" b="1" dirty="0" smtClean="0">
                        <a:solidFill>
                          <a:schemeClr val="accent1"/>
                        </a:solidFill>
                      </a:endParaRPr>
                    </a:p>
                    <a:p>
                      <a:r>
                        <a:rPr lang="en-US" sz="2400" b="1" dirty="0" smtClean="0">
                          <a:solidFill>
                            <a:schemeClr val="accent1"/>
                          </a:solidFill>
                        </a:rPr>
                        <a:t>61.5%</a:t>
                      </a:r>
                      <a:endParaRPr lang="en-US" sz="2400" b="1" dirty="0">
                        <a:solidFill>
                          <a:schemeClr val="accent1"/>
                        </a:solidFill>
                      </a:endParaRPr>
                    </a:p>
                  </a:txBody>
                  <a:tcPr/>
                </a:tc>
              </a:tr>
            </a:tbl>
          </a:graphicData>
        </a:graphic>
      </p:graphicFrame>
      <p:sp>
        <p:nvSpPr>
          <p:cNvPr id="3" name="Text Placeholder 2"/>
          <p:cNvSpPr>
            <a:spLocks noGrp="1"/>
          </p:cNvSpPr>
          <p:nvPr>
            <p:ph type="body" sz="quarter" idx="13"/>
          </p:nvPr>
        </p:nvSpPr>
        <p:spPr/>
        <p:txBody>
          <a:bodyPr/>
          <a:lstStyle/>
          <a:p>
            <a:r>
              <a:rPr lang="en-US" dirty="0" smtClean="0"/>
              <a:t>English </a:t>
            </a:r>
            <a:r>
              <a:rPr lang="en-US" dirty="0" err="1" smtClean="0"/>
              <a:t>Corequisite</a:t>
            </a:r>
            <a:r>
              <a:rPr lang="en-US" dirty="0" smtClean="0"/>
              <a:t> at Berkshire Community College</a:t>
            </a:r>
            <a:endParaRPr lang="en-US" dirty="0"/>
          </a:p>
        </p:txBody>
      </p:sp>
      <p:sp>
        <p:nvSpPr>
          <p:cNvPr id="4" name="Title 3"/>
          <p:cNvSpPr>
            <a:spLocks noGrp="1"/>
          </p:cNvSpPr>
          <p:nvPr>
            <p:ph type="title"/>
          </p:nvPr>
        </p:nvSpPr>
        <p:spPr/>
        <p:txBody>
          <a:bodyPr/>
          <a:lstStyle/>
          <a:p>
            <a:r>
              <a:rPr lang="en-US" sz="3600" dirty="0" smtClean="0"/>
              <a:t>Comparison – Before and After the </a:t>
            </a:r>
            <a:r>
              <a:rPr lang="en-US" sz="3600" dirty="0" err="1"/>
              <a:t>C</a:t>
            </a:r>
            <a:r>
              <a:rPr lang="en-US" sz="3600" dirty="0" err="1" smtClean="0"/>
              <a:t>oreq</a:t>
            </a:r>
            <a:endParaRPr lang="en-US" sz="3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smtClean="0"/>
              <a:t>Over four years</a:t>
            </a:r>
            <a:r>
              <a:rPr lang="en-US" sz="2800" dirty="0"/>
              <a:t>, from Fall 2013 through Spring 2017, only </a:t>
            </a:r>
            <a:r>
              <a:rPr lang="en-US" sz="3600" b="1" dirty="0">
                <a:solidFill>
                  <a:schemeClr val="accent1"/>
                </a:solidFill>
              </a:rPr>
              <a:t>39.7%</a:t>
            </a:r>
            <a:r>
              <a:rPr lang="en-US" sz="3600" dirty="0">
                <a:solidFill>
                  <a:schemeClr val="accent1"/>
                </a:solidFill>
              </a:rPr>
              <a:t> </a:t>
            </a:r>
            <a:r>
              <a:rPr lang="en-US" sz="2800" dirty="0"/>
              <a:t>of students who took </a:t>
            </a:r>
            <a:r>
              <a:rPr lang="en-US" sz="2800" dirty="0" smtClean="0"/>
              <a:t>developmental writing have passed Comp I</a:t>
            </a:r>
          </a:p>
          <a:p>
            <a:r>
              <a:rPr lang="en-US" sz="2800" dirty="0" smtClean="0"/>
              <a:t>Whereas </a:t>
            </a:r>
            <a:r>
              <a:rPr lang="en-US" sz="4000" b="1" dirty="0">
                <a:solidFill>
                  <a:schemeClr val="accent1"/>
                </a:solidFill>
              </a:rPr>
              <a:t>61.5% </a:t>
            </a:r>
            <a:r>
              <a:rPr lang="en-US" sz="2800" dirty="0"/>
              <a:t>of students who took </a:t>
            </a:r>
            <a:r>
              <a:rPr lang="en-US" sz="2800" dirty="0" err="1" smtClean="0"/>
              <a:t>corequisite</a:t>
            </a:r>
            <a:r>
              <a:rPr lang="en-US" sz="2800" dirty="0" smtClean="0"/>
              <a:t> developmental writing in Fall 2017 have </a:t>
            </a:r>
            <a:r>
              <a:rPr lang="en-US" sz="2800" i="1" dirty="0"/>
              <a:t>already passed </a:t>
            </a:r>
            <a:r>
              <a:rPr lang="en-US" sz="2800" i="1" dirty="0" smtClean="0"/>
              <a:t>Comp I </a:t>
            </a:r>
            <a:r>
              <a:rPr lang="en-US" sz="2800" dirty="0" smtClean="0"/>
              <a:t>after one semester</a:t>
            </a:r>
            <a:endParaRPr lang="en-US" sz="2800" dirty="0"/>
          </a:p>
          <a:p>
            <a:r>
              <a:rPr lang="en-US" sz="2800" dirty="0" smtClean="0"/>
              <a:t>If we had adopted the </a:t>
            </a:r>
            <a:r>
              <a:rPr lang="en-US" sz="2800" dirty="0" err="1"/>
              <a:t>coreq</a:t>
            </a:r>
            <a:r>
              <a:rPr lang="en-US" sz="2800" dirty="0"/>
              <a:t> </a:t>
            </a:r>
            <a:r>
              <a:rPr lang="en-US" sz="2800" dirty="0" smtClean="0"/>
              <a:t>model in </a:t>
            </a:r>
            <a:r>
              <a:rPr lang="en-US" sz="2800" dirty="0"/>
              <a:t>Fall 2013, </a:t>
            </a:r>
            <a:r>
              <a:rPr lang="en-US" sz="2800" dirty="0" smtClean="0"/>
              <a:t>approximately </a:t>
            </a:r>
            <a:r>
              <a:rPr lang="en-US" sz="3600" b="1" dirty="0">
                <a:solidFill>
                  <a:schemeClr val="accent1"/>
                </a:solidFill>
              </a:rPr>
              <a:t>150</a:t>
            </a:r>
            <a:r>
              <a:rPr lang="en-US" sz="2800" b="1" dirty="0">
                <a:solidFill>
                  <a:schemeClr val="accent1"/>
                </a:solidFill>
              </a:rPr>
              <a:t> </a:t>
            </a:r>
            <a:r>
              <a:rPr lang="en-US" sz="2800" dirty="0"/>
              <a:t>more students would have passed </a:t>
            </a:r>
            <a:r>
              <a:rPr lang="en-US" sz="2800" dirty="0" smtClean="0"/>
              <a:t>Comp I by </a:t>
            </a:r>
            <a:r>
              <a:rPr lang="en-US" sz="2800" dirty="0"/>
              <a:t>now</a:t>
            </a:r>
            <a:r>
              <a:rPr lang="en-US" sz="2800" dirty="0" smtClean="0"/>
              <a:t>.  </a:t>
            </a:r>
            <a:endParaRPr lang="en-US" sz="2800" dirty="0"/>
          </a:p>
        </p:txBody>
      </p:sp>
      <p:sp>
        <p:nvSpPr>
          <p:cNvPr id="3" name="Text Placeholder 2"/>
          <p:cNvSpPr>
            <a:spLocks noGrp="1"/>
          </p:cNvSpPr>
          <p:nvPr>
            <p:ph type="body" sz="quarter" idx="13"/>
          </p:nvPr>
        </p:nvSpPr>
        <p:spPr/>
        <p:txBody>
          <a:bodyPr/>
          <a:lstStyle/>
          <a:p>
            <a:r>
              <a:rPr lang="en-US" dirty="0" smtClean="0"/>
              <a:t>English </a:t>
            </a:r>
            <a:r>
              <a:rPr lang="en-US" dirty="0" err="1" smtClean="0"/>
              <a:t>Corequisite</a:t>
            </a:r>
            <a:r>
              <a:rPr lang="en-US" dirty="0" smtClean="0"/>
              <a:t> at Berkshire Community College</a:t>
            </a:r>
            <a:endParaRPr lang="en-US" dirty="0"/>
          </a:p>
        </p:txBody>
      </p:sp>
      <p:sp>
        <p:nvSpPr>
          <p:cNvPr id="4" name="Title 3"/>
          <p:cNvSpPr>
            <a:spLocks noGrp="1"/>
          </p:cNvSpPr>
          <p:nvPr>
            <p:ph type="title"/>
          </p:nvPr>
        </p:nvSpPr>
        <p:spPr/>
        <p:txBody>
          <a:bodyPr/>
          <a:lstStyle/>
          <a:p>
            <a:r>
              <a:rPr lang="en-US" dirty="0"/>
              <a:t>W</a:t>
            </a:r>
            <a:r>
              <a:rPr lang="en-US" dirty="0" smtClean="0"/>
              <a:t>hy go “all in”?   … THIS:</a:t>
            </a:r>
            <a:endParaRPr lang="en-US" dirty="0"/>
          </a:p>
        </p:txBody>
      </p:sp>
    </p:spTree>
    <p:extLst>
      <p:ext uri="{BB962C8B-B14F-4D97-AF65-F5344CB8AC3E}">
        <p14:creationId xmlns:p14="http://schemas.microsoft.com/office/powerpoint/2010/main" val="4187428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Why 100 Males to College?</a:t>
            </a:r>
            <a:endParaRPr lang="en-US" dirty="0"/>
          </a:p>
        </p:txBody>
      </p:sp>
      <p:sp>
        <p:nvSpPr>
          <p:cNvPr id="6" name="Text Placeholder 5"/>
          <p:cNvSpPr>
            <a:spLocks noGrp="1"/>
          </p:cNvSpPr>
          <p:nvPr>
            <p:ph type="body" idx="1"/>
          </p:nvPr>
        </p:nvSpPr>
        <p:spPr/>
        <p:txBody>
          <a:bodyPr/>
          <a:lstStyle/>
          <a:p>
            <a:endParaRPr lang="en-US"/>
          </a:p>
        </p:txBody>
      </p:sp>
      <p:sp>
        <p:nvSpPr>
          <p:cNvPr id="7" name="Rectangle 6"/>
          <p:cNvSpPr/>
          <p:nvPr/>
        </p:nvSpPr>
        <p:spPr>
          <a:xfrm>
            <a:off x="609600" y="3314343"/>
            <a:ext cx="7772400" cy="1938992"/>
          </a:xfrm>
          <a:prstGeom prst="rect">
            <a:avLst/>
          </a:prstGeom>
          <a:noFill/>
          <a:ln w="28575" cmpd="sng">
            <a:noFill/>
          </a:ln>
        </p:spPr>
        <p:style>
          <a:lnRef idx="2">
            <a:schemeClr val="accent4"/>
          </a:lnRef>
          <a:fillRef idx="1">
            <a:schemeClr val="lt1"/>
          </a:fillRef>
          <a:effectRef idx="0">
            <a:schemeClr val="accent4"/>
          </a:effectRef>
          <a:fontRef idx="minor">
            <a:schemeClr val="dk1"/>
          </a:fontRef>
        </p:style>
        <p:txBody>
          <a:bodyPr wrap="square">
            <a:spAutoFit/>
          </a:bodyPr>
          <a:lstStyle/>
          <a:p>
            <a:pPr eaLnBrk="0" hangingPunct="0">
              <a:spcBef>
                <a:spcPts val="480"/>
              </a:spcBef>
              <a:buClr>
                <a:schemeClr val="accent2"/>
              </a:buClr>
              <a:buSzPct val="90000"/>
              <a:defRPr/>
            </a:pPr>
            <a:r>
              <a:rPr lang="en-US" sz="3000" b="1" dirty="0">
                <a:solidFill>
                  <a:schemeClr val="bg1"/>
                </a:solidFill>
              </a:rPr>
              <a:t>100 Males to College (</a:t>
            </a:r>
            <a:r>
              <a:rPr lang="en-US" sz="3000" b="1" dirty="0" err="1">
                <a:solidFill>
                  <a:schemeClr val="bg1"/>
                </a:solidFill>
              </a:rPr>
              <a:t>MtC</a:t>
            </a:r>
            <a:r>
              <a:rPr lang="en-US" sz="3000" b="1" dirty="0">
                <a:solidFill>
                  <a:schemeClr val="bg1"/>
                </a:solidFill>
              </a:rPr>
              <a:t>) </a:t>
            </a:r>
            <a:r>
              <a:rPr lang="en-US" sz="3000" dirty="0">
                <a:solidFill>
                  <a:schemeClr val="bg1"/>
                </a:solidFill>
              </a:rPr>
              <a:t>supports the college-going aspirations of low-income males, and males of color (LIMMOC) in Gateway cities</a:t>
            </a:r>
          </a:p>
        </p:txBody>
      </p:sp>
    </p:spTree>
    <p:extLst>
      <p:ext uri="{BB962C8B-B14F-4D97-AF65-F5344CB8AC3E}">
        <p14:creationId xmlns:p14="http://schemas.microsoft.com/office/powerpoint/2010/main" val="38201224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p:txBody>
          <a:bodyPr/>
          <a:lstStyle/>
          <a:p>
            <a:r>
              <a:rPr lang="en-US" dirty="0"/>
              <a:t>Performance Incentive Fund: Bringing Academic Innovation to Scale</a:t>
            </a:r>
          </a:p>
        </p:txBody>
      </p:sp>
      <p:sp>
        <p:nvSpPr>
          <p:cNvPr id="4" name="Title 3"/>
          <p:cNvSpPr>
            <a:spLocks noGrp="1"/>
          </p:cNvSpPr>
          <p:nvPr>
            <p:ph type="title"/>
          </p:nvPr>
        </p:nvSpPr>
        <p:spPr/>
        <p:txBody>
          <a:bodyPr/>
          <a:lstStyle/>
          <a:p>
            <a:r>
              <a:rPr lang="en-US" dirty="0" smtClean="0"/>
              <a:t>Why 100 Males to College?</a:t>
            </a:r>
            <a:endParaRPr lang="en-US" dirty="0"/>
          </a:p>
        </p:txBody>
      </p:sp>
      <p:sp>
        <p:nvSpPr>
          <p:cNvPr id="11" name="Content Placeholder 4"/>
          <p:cNvSpPr>
            <a:spLocks noGrp="1"/>
          </p:cNvSpPr>
          <p:nvPr>
            <p:ph idx="1"/>
          </p:nvPr>
        </p:nvSpPr>
        <p:spPr>
          <a:xfrm>
            <a:off x="381000" y="1600200"/>
            <a:ext cx="8382000" cy="4625975"/>
          </a:xfrm>
        </p:spPr>
        <p:txBody>
          <a:bodyPr/>
          <a:lstStyle/>
          <a:p>
            <a:r>
              <a:rPr lang="en-US" sz="2400" dirty="0" smtClean="0"/>
              <a:t>Aligned with BHE Goals of </a:t>
            </a:r>
            <a:r>
              <a:rPr lang="en-US" sz="2400" b="1" dirty="0" smtClean="0"/>
              <a:t>Fostering a More Integrated Public Higher Education System, Developing Better Integration with P–12, Incubating Innovation</a:t>
            </a:r>
          </a:p>
          <a:p>
            <a:r>
              <a:rPr lang="en-US" sz="2400" dirty="0" smtClean="0"/>
              <a:t>Supports </a:t>
            </a:r>
            <a:r>
              <a:rPr lang="en-US" sz="2400" b="1" dirty="0" smtClean="0"/>
              <a:t>Big Three Priorities:</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15540" b="14056"/>
          <a:stretch/>
        </p:blipFill>
        <p:spPr>
          <a:xfrm>
            <a:off x="1600200" y="3581399"/>
            <a:ext cx="5791200" cy="3061065"/>
          </a:xfrm>
          <a:prstGeom prst="rect">
            <a:avLst/>
          </a:prstGeom>
        </p:spPr>
      </p:pic>
    </p:spTree>
    <p:extLst>
      <p:ext uri="{BB962C8B-B14F-4D97-AF65-F5344CB8AC3E}">
        <p14:creationId xmlns:p14="http://schemas.microsoft.com/office/powerpoint/2010/main" val="20562254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smtClean="0"/>
              <a:t>Performance Incentive Fund: Bringing Academic Innovation to Scale</a:t>
            </a:r>
            <a:endParaRPr lang="en-US" dirty="0"/>
          </a:p>
        </p:txBody>
      </p:sp>
      <p:sp>
        <p:nvSpPr>
          <p:cNvPr id="4" name="Title 3"/>
          <p:cNvSpPr>
            <a:spLocks noGrp="1"/>
          </p:cNvSpPr>
          <p:nvPr>
            <p:ph type="title"/>
          </p:nvPr>
        </p:nvSpPr>
        <p:spPr/>
        <p:txBody>
          <a:bodyPr/>
          <a:lstStyle/>
          <a:p>
            <a:r>
              <a:rPr lang="en-US" smtClean="0"/>
              <a:t>Why 100 Males to College?</a:t>
            </a:r>
            <a:endParaRPr lang="en-US" dirty="0"/>
          </a:p>
        </p:txBody>
      </p:sp>
      <p:pic>
        <p:nvPicPr>
          <p:cNvPr id="5" name="Picture 4"/>
          <p:cNvPicPr/>
          <p:nvPr/>
        </p:nvPicPr>
        <p:blipFill>
          <a:blip r:embed="rId2" cstate="print"/>
          <a:stretch>
            <a:fillRect/>
          </a:stretch>
        </p:blipFill>
        <p:spPr bwMode="auto">
          <a:xfrm>
            <a:off x="2438400" y="2266184"/>
            <a:ext cx="6629400" cy="3818240"/>
          </a:xfrm>
          <a:prstGeom prst="rect">
            <a:avLst/>
          </a:prstGeom>
          <a:noFill/>
          <a:ln w="9525">
            <a:noFill/>
            <a:miter lim="800000"/>
            <a:headEnd/>
            <a:tailEnd/>
          </a:ln>
        </p:spPr>
      </p:pic>
      <p:sp>
        <p:nvSpPr>
          <p:cNvPr id="8" name="Content Placeholder 7"/>
          <p:cNvSpPr>
            <a:spLocks noGrp="1"/>
          </p:cNvSpPr>
          <p:nvPr>
            <p:ph idx="1"/>
          </p:nvPr>
        </p:nvSpPr>
        <p:spPr>
          <a:xfrm>
            <a:off x="381000" y="1600201"/>
            <a:ext cx="8534400" cy="2590800"/>
          </a:xfrm>
        </p:spPr>
        <p:txBody>
          <a:bodyPr/>
          <a:lstStyle/>
          <a:p>
            <a:pPr marL="119062" indent="0">
              <a:buNone/>
            </a:pPr>
            <a:r>
              <a:rPr lang="en-US" sz="2000" b="1" dirty="0">
                <a:solidFill>
                  <a:schemeClr val="tx2"/>
                </a:solidFill>
              </a:rPr>
              <a:t>College Participation Advisory Group (CPAG) Report findings (2010):</a:t>
            </a:r>
          </a:p>
          <a:p>
            <a:r>
              <a:rPr lang="en-US" sz="1700" dirty="0"/>
              <a:t>Low-income </a:t>
            </a:r>
            <a:r>
              <a:rPr lang="en-US" sz="1700" dirty="0" smtClean="0"/>
              <a:t/>
            </a:r>
            <a:br>
              <a:rPr lang="en-US" sz="1700" dirty="0" smtClean="0"/>
            </a:br>
            <a:r>
              <a:rPr lang="en-US" sz="1700" dirty="0" smtClean="0"/>
              <a:t>males and </a:t>
            </a:r>
            <a:br>
              <a:rPr lang="en-US" sz="1700" dirty="0" smtClean="0"/>
            </a:br>
            <a:r>
              <a:rPr lang="en-US" sz="1700" dirty="0" smtClean="0"/>
              <a:t>males </a:t>
            </a:r>
            <a:r>
              <a:rPr lang="en-US" sz="1700" dirty="0"/>
              <a:t>of color </a:t>
            </a:r>
            <a:r>
              <a:rPr lang="en-US" sz="1700" dirty="0" smtClean="0"/>
              <a:t/>
            </a:r>
            <a:br>
              <a:rPr lang="en-US" sz="1700" dirty="0" smtClean="0"/>
            </a:br>
            <a:r>
              <a:rPr lang="en-US" sz="1700" dirty="0" smtClean="0"/>
              <a:t>(</a:t>
            </a:r>
            <a:r>
              <a:rPr lang="en-US" sz="1700" dirty="0"/>
              <a:t>LIMMOC) rank </a:t>
            </a:r>
            <a:br>
              <a:rPr lang="en-US" sz="1700" dirty="0"/>
            </a:br>
            <a:r>
              <a:rPr lang="en-US" sz="1700" dirty="0"/>
              <a:t>lowest among </a:t>
            </a:r>
            <a:r>
              <a:rPr lang="en-US" sz="1700" dirty="0" smtClean="0"/>
              <a:t/>
            </a:r>
            <a:br>
              <a:rPr lang="en-US" sz="1700" dirty="0" smtClean="0"/>
            </a:br>
            <a:r>
              <a:rPr lang="en-US" sz="1700" dirty="0" smtClean="0"/>
              <a:t>all students</a:t>
            </a:r>
            <a:r>
              <a:rPr lang="en-US" sz="1700" dirty="0"/>
              <a:t>, </a:t>
            </a:r>
            <a:r>
              <a:rPr lang="en-US" sz="1700" dirty="0" smtClean="0"/>
              <a:t/>
            </a:r>
            <a:br>
              <a:rPr lang="en-US" sz="1700" dirty="0" smtClean="0"/>
            </a:br>
            <a:r>
              <a:rPr lang="en-US" sz="1700" dirty="0" smtClean="0"/>
              <a:t>including low-</a:t>
            </a:r>
            <a:br>
              <a:rPr lang="en-US" sz="1700" dirty="0" smtClean="0"/>
            </a:br>
            <a:r>
              <a:rPr lang="en-US" sz="1700" dirty="0" smtClean="0"/>
              <a:t>income females</a:t>
            </a:r>
            <a:r>
              <a:rPr lang="en-US" sz="1700" dirty="0"/>
              <a:t>, </a:t>
            </a:r>
            <a:br>
              <a:rPr lang="en-US" sz="1700" dirty="0"/>
            </a:br>
            <a:r>
              <a:rPr lang="en-US" sz="1700" dirty="0"/>
              <a:t>in academic </a:t>
            </a:r>
            <a:r>
              <a:rPr lang="en-US" sz="1700" dirty="0" smtClean="0"/>
              <a:t/>
            </a:r>
            <a:br>
              <a:rPr lang="en-US" sz="1700" dirty="0" smtClean="0"/>
            </a:br>
            <a:r>
              <a:rPr lang="en-US" sz="1700" dirty="0" smtClean="0"/>
              <a:t>outcomes</a:t>
            </a:r>
          </a:p>
          <a:p>
            <a:r>
              <a:rPr lang="en-US" sz="1700" dirty="0"/>
              <a:t>Several national </a:t>
            </a:r>
            <a:r>
              <a:rPr lang="en-US" sz="1700" dirty="0" smtClean="0"/>
              <a:t/>
            </a:r>
            <a:br>
              <a:rPr lang="en-US" sz="1700" dirty="0" smtClean="0"/>
            </a:br>
            <a:r>
              <a:rPr lang="en-US" sz="1700" dirty="0" smtClean="0"/>
              <a:t>examples of </a:t>
            </a:r>
            <a:br>
              <a:rPr lang="en-US" sz="1700" dirty="0" smtClean="0"/>
            </a:br>
            <a:r>
              <a:rPr lang="en-US" sz="1700" dirty="0" smtClean="0"/>
              <a:t>programs </a:t>
            </a:r>
            <a:r>
              <a:rPr lang="en-US" sz="1700" dirty="0"/>
              <a:t>that </a:t>
            </a:r>
            <a:r>
              <a:rPr lang="en-US" sz="1700" dirty="0" smtClean="0"/>
              <a:t/>
            </a:r>
            <a:br>
              <a:rPr lang="en-US" sz="1700" dirty="0" smtClean="0"/>
            </a:br>
            <a:r>
              <a:rPr lang="en-US" sz="1700" dirty="0" smtClean="0"/>
              <a:t>address unique </a:t>
            </a:r>
            <a:br>
              <a:rPr lang="en-US" sz="1700" dirty="0" smtClean="0"/>
            </a:br>
            <a:r>
              <a:rPr lang="en-US" sz="1700" dirty="0" smtClean="0"/>
              <a:t>needs of </a:t>
            </a:r>
            <a:r>
              <a:rPr lang="en-US" sz="1700" dirty="0"/>
              <a:t>young </a:t>
            </a:r>
            <a:br>
              <a:rPr lang="en-US" sz="1700" dirty="0"/>
            </a:br>
            <a:r>
              <a:rPr lang="en-US" sz="1700" dirty="0"/>
              <a:t>men at risk</a:t>
            </a:r>
            <a:endParaRPr lang="en-US" sz="1700" dirty="0">
              <a:solidFill>
                <a:schemeClr val="tx2"/>
              </a:solidFill>
            </a:endParaRPr>
          </a:p>
          <a:p>
            <a:pPr marL="119062" indent="0">
              <a:buNone/>
            </a:pPr>
            <a:endParaRPr lang="en-US" sz="1800" dirty="0"/>
          </a:p>
          <a:p>
            <a:endParaRPr lang="en-US" dirty="0"/>
          </a:p>
        </p:txBody>
      </p:sp>
    </p:spTree>
    <p:extLst>
      <p:ext uri="{BB962C8B-B14F-4D97-AF65-F5344CB8AC3E}">
        <p14:creationId xmlns:p14="http://schemas.microsoft.com/office/powerpoint/2010/main" val="21083097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4800" y="152400"/>
            <a:ext cx="8537575" cy="457200"/>
          </a:xfrm>
        </p:spPr>
        <p:txBody>
          <a:bodyPr/>
          <a:lstStyle/>
          <a:p>
            <a:r>
              <a:rPr lang="en-US" dirty="0"/>
              <a:t>Performance Incentive Fund: Bringing Academic Innovation to Scale</a:t>
            </a:r>
          </a:p>
        </p:txBody>
      </p:sp>
      <p:sp>
        <p:nvSpPr>
          <p:cNvPr id="13315" name="Title 3"/>
          <p:cNvSpPr>
            <a:spLocks noGrp="1"/>
          </p:cNvSpPr>
          <p:nvPr>
            <p:ph type="title"/>
          </p:nvPr>
        </p:nvSpPr>
        <p:spPr>
          <a:xfrm>
            <a:off x="457200" y="533400"/>
            <a:ext cx="8305800" cy="838200"/>
          </a:xfrm>
        </p:spPr>
        <p:txBody>
          <a:bodyPr/>
          <a:lstStyle/>
          <a:p>
            <a:pPr eaLnBrk="1" hangingPunct="1"/>
            <a:r>
              <a:rPr lang="en-US" dirty="0" smtClean="0"/>
              <a:t>Why 100 Males to College?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0812412"/>
              </p:ext>
            </p:extLst>
          </p:nvPr>
        </p:nvGraphicFramePr>
        <p:xfrm>
          <a:off x="0" y="1447800"/>
          <a:ext cx="90678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3581400" y="3962400"/>
            <a:ext cx="1371600" cy="1938992"/>
          </a:xfrm>
          <a:prstGeom prst="rect">
            <a:avLst/>
          </a:prstGeom>
          <a:noFill/>
        </p:spPr>
        <p:txBody>
          <a:bodyPr wrap="square" rtlCol="0">
            <a:spAutoFit/>
          </a:bodyPr>
          <a:lstStyle/>
          <a:p>
            <a:r>
              <a:rPr lang="en-US" sz="1200" dirty="0">
                <a:solidFill>
                  <a:srgbClr val="7030A0"/>
                </a:solidFill>
                <a:sym typeface="Wingdings" panose="05000000000000000000" pitchFamily="2" charset="2"/>
              </a:rPr>
              <a:t> </a:t>
            </a:r>
            <a:r>
              <a:rPr lang="en-US" sz="1200" dirty="0" smtClean="0">
                <a:latin typeface="+mn-lt"/>
              </a:rPr>
              <a:t>Core project principles/  program elements developed for 100 </a:t>
            </a:r>
            <a:r>
              <a:rPr lang="en-US" sz="1200" dirty="0" err="1" smtClean="0">
                <a:latin typeface="+mn-lt"/>
              </a:rPr>
              <a:t>MtC</a:t>
            </a:r>
            <a:endParaRPr lang="en-US" sz="1200" dirty="0" smtClean="0">
              <a:latin typeface="+mn-lt"/>
            </a:endParaRPr>
          </a:p>
          <a:p>
            <a:r>
              <a:rPr lang="en-US" sz="1200" dirty="0" smtClean="0">
                <a:solidFill>
                  <a:srgbClr val="7030A0"/>
                </a:solidFill>
                <a:latin typeface="+mn-lt"/>
              </a:rPr>
              <a:t> </a:t>
            </a:r>
          </a:p>
          <a:p>
            <a:r>
              <a:rPr lang="en-US" sz="1200" dirty="0">
                <a:solidFill>
                  <a:srgbClr val="7030A0"/>
                </a:solidFill>
                <a:sym typeface="Wingdings" panose="05000000000000000000" pitchFamily="2" charset="2"/>
              </a:rPr>
              <a:t> </a:t>
            </a:r>
            <a:r>
              <a:rPr lang="en-US" sz="1200" dirty="0" smtClean="0">
                <a:latin typeface="+mn-lt"/>
              </a:rPr>
              <a:t>Pilot program</a:t>
            </a:r>
          </a:p>
          <a:p>
            <a:r>
              <a:rPr lang="en-US" sz="1200" dirty="0" smtClean="0">
                <a:latin typeface="+mn-lt"/>
              </a:rPr>
              <a:t>launched in Springfield </a:t>
            </a:r>
            <a:endParaRPr lang="en-US" sz="1200" dirty="0">
              <a:latin typeface="+mn-lt"/>
            </a:endParaRPr>
          </a:p>
        </p:txBody>
      </p:sp>
      <p:sp>
        <p:nvSpPr>
          <p:cNvPr id="8" name="TextBox 7"/>
          <p:cNvSpPr txBox="1"/>
          <p:nvPr/>
        </p:nvSpPr>
        <p:spPr>
          <a:xfrm>
            <a:off x="5105400" y="3733800"/>
            <a:ext cx="1371600" cy="1892826"/>
          </a:xfrm>
          <a:prstGeom prst="rect">
            <a:avLst/>
          </a:prstGeom>
          <a:noFill/>
        </p:spPr>
        <p:txBody>
          <a:bodyPr wrap="square" rtlCol="0">
            <a:spAutoFit/>
          </a:bodyPr>
          <a:lstStyle/>
          <a:p>
            <a:r>
              <a:rPr lang="en-US" sz="1200" dirty="0">
                <a:solidFill>
                  <a:srgbClr val="7030A0"/>
                </a:solidFill>
                <a:sym typeface="Wingdings" panose="05000000000000000000" pitchFamily="2" charset="2"/>
              </a:rPr>
              <a:t> </a:t>
            </a:r>
            <a:r>
              <a:rPr lang="en-US" sz="1200" dirty="0" smtClean="0">
                <a:latin typeface="+mn-lt"/>
              </a:rPr>
              <a:t>100 </a:t>
            </a:r>
            <a:r>
              <a:rPr lang="en-US" sz="1200" dirty="0" err="1" smtClean="0">
                <a:latin typeface="+mn-lt"/>
              </a:rPr>
              <a:t>MtC</a:t>
            </a:r>
            <a:r>
              <a:rPr lang="en-US" sz="1200" dirty="0" smtClean="0">
                <a:latin typeface="+mn-lt"/>
              </a:rPr>
              <a:t>  launched</a:t>
            </a:r>
          </a:p>
          <a:p>
            <a:r>
              <a:rPr lang="en-US" sz="1200" dirty="0" smtClean="0">
                <a:latin typeface="+mn-lt"/>
              </a:rPr>
              <a:t>in Framingham</a:t>
            </a:r>
          </a:p>
          <a:p>
            <a:endParaRPr lang="en-US" sz="1200" dirty="0" smtClean="0">
              <a:latin typeface="+mn-lt"/>
            </a:endParaRPr>
          </a:p>
          <a:p>
            <a:r>
              <a:rPr lang="en-US" sz="1200" dirty="0">
                <a:solidFill>
                  <a:srgbClr val="7030A0"/>
                </a:solidFill>
                <a:sym typeface="Wingdings" panose="05000000000000000000" pitchFamily="2" charset="2"/>
              </a:rPr>
              <a:t> </a:t>
            </a:r>
            <a:r>
              <a:rPr lang="en-US" sz="1200" dirty="0" smtClean="0">
                <a:latin typeface="+mn-lt"/>
              </a:rPr>
              <a:t>100 </a:t>
            </a:r>
            <a:r>
              <a:rPr lang="en-US" sz="1200" dirty="0" err="1" smtClean="0">
                <a:latin typeface="+mn-lt"/>
              </a:rPr>
              <a:t>MtC</a:t>
            </a:r>
            <a:r>
              <a:rPr lang="en-US" sz="1200" dirty="0" smtClean="0">
                <a:latin typeface="+mn-lt"/>
              </a:rPr>
              <a:t> included in FY17 PIF to scale the two successful pilot sites </a:t>
            </a:r>
          </a:p>
          <a:p>
            <a:endParaRPr lang="en-US" sz="900" dirty="0">
              <a:latin typeface="+mn-lt"/>
            </a:endParaRPr>
          </a:p>
        </p:txBody>
      </p:sp>
      <p:sp>
        <p:nvSpPr>
          <p:cNvPr id="10" name="TextBox 9"/>
          <p:cNvSpPr txBox="1"/>
          <p:nvPr/>
        </p:nvSpPr>
        <p:spPr>
          <a:xfrm>
            <a:off x="6858000" y="3048000"/>
            <a:ext cx="2057400" cy="3785652"/>
          </a:xfrm>
          <a:prstGeom prst="rect">
            <a:avLst/>
          </a:prstGeom>
          <a:noFill/>
        </p:spPr>
        <p:txBody>
          <a:bodyPr wrap="square" rtlCol="0">
            <a:spAutoFit/>
          </a:bodyPr>
          <a:lstStyle/>
          <a:p>
            <a:r>
              <a:rPr lang="en-US" sz="1200" dirty="0">
                <a:solidFill>
                  <a:srgbClr val="7030A0"/>
                </a:solidFill>
                <a:sym typeface="Wingdings" panose="05000000000000000000" pitchFamily="2" charset="2"/>
              </a:rPr>
              <a:t> </a:t>
            </a:r>
            <a:r>
              <a:rPr lang="en-US" sz="1200" dirty="0" smtClean="0">
                <a:latin typeface="+mn-lt"/>
              </a:rPr>
              <a:t>100 </a:t>
            </a:r>
            <a:r>
              <a:rPr lang="en-US" sz="1200" dirty="0" err="1" smtClean="0">
                <a:latin typeface="+mn-lt"/>
              </a:rPr>
              <a:t>MtC</a:t>
            </a:r>
            <a:r>
              <a:rPr lang="en-US" sz="1200" dirty="0" smtClean="0">
                <a:latin typeface="+mn-lt"/>
              </a:rPr>
              <a:t> launched in Brockton and Worcester</a:t>
            </a:r>
          </a:p>
          <a:p>
            <a:endParaRPr lang="en-US" sz="1200" dirty="0" smtClean="0">
              <a:latin typeface="+mn-lt"/>
            </a:endParaRPr>
          </a:p>
          <a:p>
            <a:r>
              <a:rPr lang="en-US" sz="1200" dirty="0">
                <a:solidFill>
                  <a:srgbClr val="7030A0"/>
                </a:solidFill>
                <a:sym typeface="Wingdings" panose="05000000000000000000" pitchFamily="2" charset="2"/>
              </a:rPr>
              <a:t> </a:t>
            </a:r>
            <a:r>
              <a:rPr lang="en-US" sz="1200" dirty="0" smtClean="0">
                <a:latin typeface="+mn-lt"/>
              </a:rPr>
              <a:t>100 </a:t>
            </a:r>
            <a:r>
              <a:rPr lang="en-US" sz="1200" dirty="0" err="1" smtClean="0">
                <a:latin typeface="+mn-lt"/>
              </a:rPr>
              <a:t>MtC</a:t>
            </a:r>
            <a:r>
              <a:rPr lang="en-US" sz="1200" dirty="0" smtClean="0">
                <a:latin typeface="+mn-lt"/>
              </a:rPr>
              <a:t> expanded to Salem State University through FY18 PIF</a:t>
            </a:r>
          </a:p>
          <a:p>
            <a:endParaRPr lang="en-US" sz="1200" dirty="0" smtClean="0">
              <a:solidFill>
                <a:srgbClr val="7030A0"/>
              </a:solidFill>
              <a:latin typeface="+mn-lt"/>
            </a:endParaRPr>
          </a:p>
          <a:p>
            <a:r>
              <a:rPr lang="en-US" sz="1200" dirty="0">
                <a:solidFill>
                  <a:schemeClr val="accent6"/>
                </a:solidFill>
                <a:sym typeface="Wingdings" panose="05000000000000000000" pitchFamily="2" charset="2"/>
              </a:rPr>
              <a:t></a:t>
            </a:r>
            <a:r>
              <a:rPr lang="en-US" sz="1200" dirty="0">
                <a:solidFill>
                  <a:srgbClr val="7030A0"/>
                </a:solidFill>
                <a:sym typeface="Wingdings" panose="05000000000000000000" pitchFamily="2" charset="2"/>
              </a:rPr>
              <a:t> </a:t>
            </a:r>
            <a:r>
              <a:rPr lang="en-US" sz="1200" dirty="0" smtClean="0">
                <a:latin typeface="+mn-lt"/>
              </a:rPr>
              <a:t>First statewide convening of 100 Males to College Sites</a:t>
            </a:r>
          </a:p>
          <a:p>
            <a:endParaRPr lang="en-US" sz="1200" dirty="0" smtClean="0">
              <a:solidFill>
                <a:schemeClr val="accent6">
                  <a:lumMod val="75000"/>
                </a:schemeClr>
              </a:solidFill>
              <a:latin typeface="+mn-lt"/>
            </a:endParaRPr>
          </a:p>
          <a:p>
            <a:r>
              <a:rPr lang="en-US" sz="1200" dirty="0">
                <a:solidFill>
                  <a:schemeClr val="accent6"/>
                </a:solidFill>
                <a:sym typeface="Wingdings" panose="05000000000000000000" pitchFamily="2" charset="2"/>
              </a:rPr>
              <a:t> </a:t>
            </a:r>
            <a:r>
              <a:rPr lang="en-US" sz="1200" dirty="0" smtClean="0">
                <a:latin typeface="+mn-lt"/>
              </a:rPr>
              <a:t>100 Males to College leadership team formed to address program sustainability and performance metrics </a:t>
            </a:r>
          </a:p>
          <a:p>
            <a:endParaRPr lang="en-US" sz="1200" dirty="0" smtClean="0">
              <a:solidFill>
                <a:schemeClr val="accent6">
                  <a:lumMod val="75000"/>
                </a:schemeClr>
              </a:solidFill>
              <a:latin typeface="+mn-lt"/>
            </a:endParaRPr>
          </a:p>
          <a:p>
            <a:r>
              <a:rPr lang="en-US" sz="1200" dirty="0">
                <a:solidFill>
                  <a:schemeClr val="accent6"/>
                </a:solidFill>
                <a:sym typeface="Wingdings" panose="05000000000000000000" pitchFamily="2" charset="2"/>
              </a:rPr>
              <a:t> </a:t>
            </a:r>
            <a:r>
              <a:rPr lang="en-US" sz="1200" dirty="0" smtClean="0">
                <a:latin typeface="+mn-lt"/>
              </a:rPr>
              <a:t>100 Males to College showcased in 2018 </a:t>
            </a:r>
            <a:r>
              <a:rPr lang="en-US" sz="1200" dirty="0" err="1" smtClean="0">
                <a:latin typeface="+mn-lt"/>
              </a:rPr>
              <a:t>Rennie</a:t>
            </a:r>
            <a:r>
              <a:rPr lang="en-US" sz="1200" dirty="0" smtClean="0">
                <a:latin typeface="+mn-lt"/>
              </a:rPr>
              <a:t> Center’s COE Report</a:t>
            </a:r>
            <a:endParaRPr lang="en-US" sz="1200" dirty="0">
              <a:latin typeface="+mn-lt"/>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378" y="1803401"/>
            <a:ext cx="1723622" cy="1854199"/>
          </a:xfrm>
          <a:prstGeom prst="rect">
            <a:avLst/>
          </a:prstGeom>
        </p:spPr>
      </p:pic>
      <p:sp>
        <p:nvSpPr>
          <p:cNvPr id="9" name="Rectangle 8"/>
          <p:cNvSpPr/>
          <p:nvPr/>
        </p:nvSpPr>
        <p:spPr>
          <a:xfrm>
            <a:off x="5047128" y="4413512"/>
            <a:ext cx="1429871" cy="1149088"/>
          </a:xfrm>
          <a:prstGeom prst="rect">
            <a:avLst/>
          </a:prstGeom>
          <a:no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81800" y="3581400"/>
            <a:ext cx="2133599" cy="685800"/>
          </a:xfrm>
          <a:prstGeom prst="rect">
            <a:avLst/>
          </a:prstGeom>
          <a:no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781800" y="4343400"/>
            <a:ext cx="2133600" cy="609600"/>
          </a:xfrm>
          <a:prstGeom prst="rect">
            <a:avLst/>
          </a:prstGeom>
          <a:no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781800" y="5029200"/>
            <a:ext cx="2133600" cy="1066800"/>
          </a:xfrm>
          <a:prstGeom prst="rect">
            <a:avLst/>
          </a:prstGeom>
          <a:no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781800" y="6172200"/>
            <a:ext cx="2133600" cy="609600"/>
          </a:xfrm>
          <a:prstGeom prst="rect">
            <a:avLst/>
          </a:prstGeom>
          <a:no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Performance Incentive Fund: Bringing Academic Innovation to Scale</a:t>
            </a:r>
          </a:p>
        </p:txBody>
      </p:sp>
      <p:sp>
        <p:nvSpPr>
          <p:cNvPr id="4" name="Title 3"/>
          <p:cNvSpPr>
            <a:spLocks noGrp="1"/>
          </p:cNvSpPr>
          <p:nvPr>
            <p:ph type="title"/>
          </p:nvPr>
        </p:nvSpPr>
        <p:spPr/>
        <p:txBody>
          <a:bodyPr/>
          <a:lstStyle/>
          <a:p>
            <a:r>
              <a:rPr lang="en-US" smtClean="0"/>
              <a:t>Why 100 Males to College?</a:t>
            </a:r>
            <a:endParaRPr lang="en-US" dirty="0"/>
          </a:p>
        </p:txBody>
      </p:sp>
      <p:pic>
        <p:nvPicPr>
          <p:cNvPr id="6" name="mdxmkZH1j3o"/>
          <p:cNvPicPr>
            <a:picLocks noGrp="1" noRot="1" noChangeAspect="1"/>
          </p:cNvPicPr>
          <p:nvPr>
            <p:ph idx="1"/>
            <a:videoFile r:link="rId1"/>
          </p:nvPr>
        </p:nvPicPr>
        <p:blipFill>
          <a:blip r:embed="rId3" cstate="print"/>
          <a:stretch>
            <a:fillRect/>
          </a:stretch>
        </p:blipFill>
        <p:spPr>
          <a:xfrm>
            <a:off x="533400" y="1676400"/>
            <a:ext cx="7944555" cy="4468812"/>
          </a:xfrm>
          <a:prstGeom prst="rect">
            <a:avLst/>
          </a:prstGeom>
        </p:spPr>
      </p:pic>
      <p:sp>
        <p:nvSpPr>
          <p:cNvPr id="7" name="TextBox 6"/>
          <p:cNvSpPr txBox="1"/>
          <p:nvPr/>
        </p:nvSpPr>
        <p:spPr>
          <a:xfrm>
            <a:off x="685800" y="6324600"/>
            <a:ext cx="7696200" cy="338554"/>
          </a:xfrm>
          <a:prstGeom prst="rect">
            <a:avLst/>
          </a:prstGeom>
          <a:noFill/>
        </p:spPr>
        <p:txBody>
          <a:bodyPr wrap="square" rtlCol="0">
            <a:spAutoFit/>
          </a:bodyPr>
          <a:lstStyle/>
          <a:p>
            <a:pPr algn="ctr"/>
            <a:r>
              <a:rPr lang="en-US" sz="1600" dirty="0">
                <a:latin typeface="+mn-lt"/>
              </a:rPr>
              <a:t>Video available at: </a:t>
            </a:r>
            <a:r>
              <a:rPr lang="en-US" sz="1600" dirty="0">
                <a:latin typeface="+mn-lt"/>
                <a:hlinkClick r:id="rId4"/>
              </a:rPr>
              <a:t>https://</a:t>
            </a:r>
            <a:r>
              <a:rPr lang="en-US" sz="1600" dirty="0" smtClean="0">
                <a:latin typeface="+mn-lt"/>
                <a:hlinkClick r:id="rId4"/>
              </a:rPr>
              <a:t>www.youtube.com/watch?v=mdxmkZH1j3o</a:t>
            </a:r>
            <a:r>
              <a:rPr lang="en-US" sz="1600" dirty="0" smtClean="0">
                <a:latin typeface="+mn-lt"/>
              </a:rPr>
              <a:t> </a:t>
            </a:r>
            <a:endParaRPr lang="en-US" sz="1600" dirty="0">
              <a:latin typeface="+mn-lt"/>
            </a:endParaRPr>
          </a:p>
        </p:txBody>
      </p:sp>
    </p:spTree>
    <p:extLst>
      <p:ext uri="{BB962C8B-B14F-4D97-AF65-F5344CB8AC3E}">
        <p14:creationId xmlns:p14="http://schemas.microsoft.com/office/powerpoint/2010/main" val="36836349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4419600"/>
            <a:ext cx="8382000" cy="2057400"/>
          </a:xfrm>
        </p:spPr>
        <p:txBody>
          <a:bodyPr/>
          <a:lstStyle/>
          <a:p>
            <a:r>
              <a:rPr lang="en-US" sz="2000" b="1" dirty="0" smtClean="0">
                <a:solidFill>
                  <a:schemeClr val="tx2"/>
                </a:solidFill>
              </a:rPr>
              <a:t>Early Results</a:t>
            </a:r>
            <a:r>
              <a:rPr lang="en-US" sz="2000" b="1" dirty="0">
                <a:solidFill>
                  <a:schemeClr val="tx2"/>
                </a:solidFill>
              </a:rPr>
              <a:t>:</a:t>
            </a:r>
          </a:p>
          <a:p>
            <a:pPr lvl="1"/>
            <a:r>
              <a:rPr lang="en-US" sz="1800" dirty="0" smtClean="0"/>
              <a:t>100% of Springfield participants graduated HS; 96% enrolled in college</a:t>
            </a:r>
          </a:p>
          <a:p>
            <a:pPr lvl="1"/>
            <a:r>
              <a:rPr lang="en-US" sz="1800" dirty="0" smtClean="0"/>
              <a:t>100% of Framingham participants enrolled in college</a:t>
            </a:r>
          </a:p>
          <a:p>
            <a:pPr lvl="1"/>
            <a:r>
              <a:rPr lang="en-US" sz="1800" dirty="0" smtClean="0"/>
              <a:t>97% of Worcester participants passed dual enrollment courses and were preparing for college </a:t>
            </a:r>
          </a:p>
          <a:p>
            <a:endParaRPr lang="en-US" dirty="0" smtClean="0"/>
          </a:p>
          <a:p>
            <a:endParaRPr lang="en-US" dirty="0"/>
          </a:p>
        </p:txBody>
      </p:sp>
      <p:sp>
        <p:nvSpPr>
          <p:cNvPr id="3" name="Text Placeholder 2"/>
          <p:cNvSpPr>
            <a:spLocks noGrp="1"/>
          </p:cNvSpPr>
          <p:nvPr>
            <p:ph type="body" sz="quarter" idx="13"/>
          </p:nvPr>
        </p:nvSpPr>
        <p:spPr/>
        <p:txBody>
          <a:bodyPr/>
          <a:lstStyle/>
          <a:p>
            <a:r>
              <a:rPr lang="en-US" dirty="0"/>
              <a:t>Performance Incentive Fund: Bringing Academic Innovation to Scale</a:t>
            </a:r>
          </a:p>
        </p:txBody>
      </p:sp>
      <p:sp>
        <p:nvSpPr>
          <p:cNvPr id="4" name="Title 3"/>
          <p:cNvSpPr>
            <a:spLocks noGrp="1"/>
          </p:cNvSpPr>
          <p:nvPr>
            <p:ph type="title"/>
          </p:nvPr>
        </p:nvSpPr>
        <p:spPr/>
        <p:txBody>
          <a:bodyPr/>
          <a:lstStyle/>
          <a:p>
            <a:r>
              <a:rPr lang="en-US" smtClean="0"/>
              <a:t>Why 100 Males to College?</a:t>
            </a:r>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84" t="11091" r="778" b="46765"/>
          <a:stretch/>
        </p:blipFill>
        <p:spPr>
          <a:xfrm>
            <a:off x="609600" y="1759760"/>
            <a:ext cx="7848600" cy="2507440"/>
          </a:xfrm>
          <a:prstGeom prst="rect">
            <a:avLst/>
          </a:prstGeom>
        </p:spPr>
      </p:pic>
    </p:spTree>
    <p:extLst>
      <p:ext uri="{BB962C8B-B14F-4D97-AF65-F5344CB8AC3E}">
        <p14:creationId xmlns:p14="http://schemas.microsoft.com/office/powerpoint/2010/main" val="180787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000" y="1600200"/>
            <a:ext cx="8001000" cy="4625975"/>
          </a:xfrm>
        </p:spPr>
        <p:txBody>
          <a:bodyPr/>
          <a:lstStyle/>
          <a:p>
            <a:r>
              <a:rPr lang="en-US" altLang="en-US" b="1" dirty="0" smtClean="0"/>
              <a:t>Metrics:  </a:t>
            </a:r>
          </a:p>
          <a:p>
            <a:pPr marL="914400" lvl="1" indent="-457200">
              <a:spcBef>
                <a:spcPts val="1200"/>
              </a:spcBef>
              <a:buFont typeface="Wingdings" panose="05000000000000000000" pitchFamily="2" charset="2"/>
              <a:buChar char=""/>
            </a:pPr>
            <a:r>
              <a:rPr lang="en-US" altLang="en-US" dirty="0"/>
              <a:t>Overall increase in percentage of LIMMOC who </a:t>
            </a:r>
            <a:r>
              <a:rPr lang="en-US" altLang="en-US" dirty="0" smtClean="0"/>
              <a:t>enroll, persist, and graduate college</a:t>
            </a:r>
            <a:endParaRPr lang="en-US" altLang="en-US" dirty="0"/>
          </a:p>
          <a:p>
            <a:pPr marL="914400" lvl="1" indent="-457200">
              <a:spcBef>
                <a:spcPts val="1200"/>
              </a:spcBef>
              <a:buFont typeface="Wingdings" panose="05000000000000000000" pitchFamily="2" charset="2"/>
              <a:buChar char=""/>
            </a:pPr>
            <a:r>
              <a:rPr lang="en-US" altLang="en-US" dirty="0"/>
              <a:t>Reduction of gaps </a:t>
            </a:r>
            <a:r>
              <a:rPr lang="en-US" altLang="en-US" dirty="0" smtClean="0"/>
              <a:t>between LIMMOC and other groups</a:t>
            </a:r>
          </a:p>
          <a:p>
            <a:pPr marL="914400" lvl="1" indent="-457200">
              <a:spcBef>
                <a:spcPts val="1200"/>
              </a:spcBef>
              <a:buFont typeface="Wingdings" panose="05000000000000000000" pitchFamily="2" charset="2"/>
              <a:buChar char=""/>
            </a:pPr>
            <a:r>
              <a:rPr lang="en-US" altLang="en-US" dirty="0" smtClean="0"/>
              <a:t>Number of students who successfully complete dual enrollment courses</a:t>
            </a:r>
          </a:p>
          <a:p>
            <a:pPr marL="914400" lvl="1" indent="-457200">
              <a:buFont typeface="Wingdings" panose="05000000000000000000" pitchFamily="2" charset="2"/>
              <a:buChar char=""/>
            </a:pPr>
            <a:endParaRPr lang="en-US" altLang="en-US" dirty="0" smtClean="0"/>
          </a:p>
          <a:p>
            <a:pPr marL="914400" lvl="1" indent="-457200">
              <a:buNone/>
            </a:pPr>
            <a:endParaRPr lang="en-US" altLang="en-US" dirty="0"/>
          </a:p>
        </p:txBody>
      </p:sp>
      <p:sp>
        <p:nvSpPr>
          <p:cNvPr id="7" name="Text Placeholder 6"/>
          <p:cNvSpPr>
            <a:spLocks noGrp="1"/>
          </p:cNvSpPr>
          <p:nvPr>
            <p:ph type="body" sz="quarter" idx="13"/>
          </p:nvPr>
        </p:nvSpPr>
        <p:spPr/>
        <p:txBody>
          <a:bodyPr/>
          <a:lstStyle/>
          <a:p>
            <a:r>
              <a:rPr lang="en-US" smtClean="0"/>
              <a:t>Performance Incentive Fund: Bringing Academic Innovation to Scale</a:t>
            </a:r>
            <a:endParaRPr lang="en-US" dirty="0"/>
          </a:p>
        </p:txBody>
      </p:sp>
      <p:sp>
        <p:nvSpPr>
          <p:cNvPr id="5" name="Title 4"/>
          <p:cNvSpPr>
            <a:spLocks noGrp="1"/>
          </p:cNvSpPr>
          <p:nvPr>
            <p:ph type="title"/>
          </p:nvPr>
        </p:nvSpPr>
        <p:spPr/>
        <p:txBody>
          <a:bodyPr/>
          <a:lstStyle/>
          <a:p>
            <a:r>
              <a:rPr lang="en-US" dirty="0" smtClean="0"/>
              <a:t>How will we measure success?</a:t>
            </a:r>
            <a:endParaRPr lang="en-US" dirty="0"/>
          </a:p>
        </p:txBody>
      </p:sp>
    </p:spTree>
    <p:extLst>
      <p:ext uri="{BB962C8B-B14F-4D97-AF65-F5344CB8AC3E}">
        <p14:creationId xmlns:p14="http://schemas.microsoft.com/office/powerpoint/2010/main" val="831196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dirty="0"/>
              <a:t>Performance Incentive </a:t>
            </a:r>
            <a:r>
              <a:rPr lang="en-US" dirty="0" smtClean="0"/>
              <a:t>Fund: Bringing Academic Innovation to Scale</a:t>
            </a:r>
            <a:endParaRPr lang="en-US" dirty="0"/>
          </a:p>
        </p:txBody>
      </p:sp>
      <p:sp>
        <p:nvSpPr>
          <p:cNvPr id="4" name="Title 3"/>
          <p:cNvSpPr>
            <a:spLocks noGrp="1"/>
          </p:cNvSpPr>
          <p:nvPr>
            <p:ph type="title"/>
          </p:nvPr>
        </p:nvSpPr>
        <p:spPr/>
        <p:txBody>
          <a:bodyPr/>
          <a:lstStyle/>
          <a:p>
            <a:r>
              <a:rPr lang="en-US" dirty="0" smtClean="0"/>
              <a:t>Timeline</a:t>
            </a:r>
            <a:endParaRPr lang="en-US" dirty="0"/>
          </a:p>
        </p:txBody>
      </p:sp>
      <p:sp>
        <p:nvSpPr>
          <p:cNvPr id="7" name="Rectangle 6"/>
          <p:cNvSpPr/>
          <p:nvPr/>
        </p:nvSpPr>
        <p:spPr>
          <a:xfrm>
            <a:off x="381000" y="3276600"/>
            <a:ext cx="8305800" cy="769441"/>
          </a:xfrm>
          <a:prstGeom prst="rect">
            <a:avLst/>
          </a:prstGeom>
        </p:spPr>
        <p:txBody>
          <a:bodyPr wrap="square">
            <a:spAutoFit/>
          </a:bodyPr>
          <a:lstStyle/>
          <a:p>
            <a:pPr marL="438150" lvl="0" indent="-319088" eaLnBrk="0" hangingPunct="0">
              <a:spcBef>
                <a:spcPts val="1200"/>
              </a:spcBef>
              <a:buClr>
                <a:schemeClr val="accent1"/>
              </a:buClr>
              <a:buSzPct val="80000"/>
              <a:buFont typeface="Wingdings" pitchFamily="2" charset="2"/>
              <a:buChar char="§"/>
            </a:pPr>
            <a:endParaRPr lang="en-US" sz="1700" dirty="0" smtClean="0">
              <a:latin typeface="Calibri" pitchFamily="34" charset="0"/>
            </a:endParaRPr>
          </a:p>
          <a:p>
            <a:pPr marL="438150" lvl="0" indent="-319088" eaLnBrk="0" hangingPunct="0">
              <a:spcBef>
                <a:spcPts val="1200"/>
              </a:spcBef>
              <a:buClr>
                <a:schemeClr val="accent1"/>
              </a:buClr>
              <a:buSzPct val="80000"/>
              <a:buFont typeface="Wingdings 2" pitchFamily="18" charset="2"/>
              <a:buChar char=""/>
            </a:pPr>
            <a:endParaRPr lang="en-US" sz="1700" dirty="0" smtClean="0">
              <a:latin typeface="Calibri" pitchFamily="34" charset="0"/>
            </a:endParaRPr>
          </a:p>
        </p:txBody>
      </p:sp>
      <p:graphicFrame>
        <p:nvGraphicFramePr>
          <p:cNvPr id="10" name="Diagram 9"/>
          <p:cNvGraphicFramePr/>
          <p:nvPr>
            <p:extLst>
              <p:ext uri="{D42A27DB-BD31-4B8C-83A1-F6EECF244321}">
                <p14:modId xmlns:p14="http://schemas.microsoft.com/office/powerpoint/2010/main" val="3864259407"/>
              </p:ext>
            </p:extLst>
          </p:nvPr>
        </p:nvGraphicFramePr>
        <p:xfrm>
          <a:off x="381000" y="1676400"/>
          <a:ext cx="8384822"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304800"/>
            <a:ext cx="8229600" cy="1636776"/>
          </a:xfrm>
        </p:spPr>
        <p:txBody>
          <a:bodyPr>
            <a:normAutofit/>
          </a:bodyPr>
          <a:lstStyle/>
          <a:p>
            <a:r>
              <a:rPr lang="en-US" sz="4200" dirty="0" smtClean="0"/>
              <a:t>Brockton 100 Males to College</a:t>
            </a:r>
            <a:endParaRPr lang="en-US" sz="4200" dirty="0"/>
          </a:p>
        </p:txBody>
      </p:sp>
      <p:sp>
        <p:nvSpPr>
          <p:cNvPr id="6" name="Text Placeholder 5"/>
          <p:cNvSpPr>
            <a:spLocks noGrp="1"/>
          </p:cNvSpPr>
          <p:nvPr>
            <p:ph type="body" idx="1"/>
          </p:nvPr>
        </p:nvSpPr>
        <p:spPr>
          <a:xfrm>
            <a:off x="524009" y="1405128"/>
            <a:ext cx="8238991" cy="685800"/>
          </a:xfrm>
        </p:spPr>
        <p:txBody>
          <a:bodyPr/>
          <a:lstStyle/>
          <a:p>
            <a:r>
              <a:rPr lang="en-US" dirty="0" smtClean="0"/>
              <a:t>Sabrina </a:t>
            </a:r>
            <a:r>
              <a:rPr lang="en-US" dirty="0" err="1" smtClean="0"/>
              <a:t>Gentlewarrior</a:t>
            </a:r>
            <a:r>
              <a:rPr lang="en-US" dirty="0" smtClean="0"/>
              <a:t>, Vice </a:t>
            </a:r>
            <a:r>
              <a:rPr lang="en-US" dirty="0"/>
              <a:t>President of Student Success </a:t>
            </a:r>
            <a:r>
              <a:rPr lang="en-US" dirty="0" smtClean="0"/>
              <a:t>and</a:t>
            </a:r>
          </a:p>
          <a:p>
            <a:r>
              <a:rPr lang="en-US" dirty="0" smtClean="0"/>
              <a:t>Diversity, Bridgewater State University</a:t>
            </a:r>
            <a:br>
              <a:rPr lang="en-US" dirty="0" smtClean="0"/>
            </a:br>
            <a:r>
              <a:rPr lang="en-US" i="1" dirty="0" smtClean="0"/>
              <a:t>on behalf of the Brockton 100 Males to College Team</a:t>
            </a:r>
            <a:endParaRPr lang="en-US" i="1" dirty="0"/>
          </a:p>
        </p:txBody>
      </p:sp>
    </p:spTree>
    <p:extLst>
      <p:ext uri="{BB962C8B-B14F-4D97-AF65-F5344CB8AC3E}">
        <p14:creationId xmlns:p14="http://schemas.microsoft.com/office/powerpoint/2010/main" val="29061930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47800"/>
            <a:ext cx="9144000" cy="5257800"/>
          </a:xfrm>
          <a:blipFill dpi="0" rotWithShape="1">
            <a:blip r:embed="rId2" cstate="print">
              <a:alphaModFix amt="26000"/>
            </a:blip>
            <a:srcRect/>
            <a:stretch>
              <a:fillRect r="-1000"/>
            </a:stretch>
          </a:blipFill>
        </p:spPr>
        <p:txBody>
          <a:bodyPr/>
          <a:lstStyle/>
          <a:p>
            <a:r>
              <a:rPr lang="en-US" sz="2000" dirty="0">
                <a:latin typeface="Times New Roman" panose="02020603050405020304" pitchFamily="18" charset="0"/>
                <a:cs typeface="Times New Roman" panose="02020603050405020304" pitchFamily="18" charset="0"/>
              </a:rPr>
              <a:t>Brockton is a densely developed, diverse urban community, located 25 miles south of Boston, with a population of </a:t>
            </a:r>
            <a:r>
              <a:rPr lang="en-US" sz="2000" dirty="0" smtClean="0">
                <a:latin typeface="Times New Roman" panose="02020603050405020304" pitchFamily="18" charset="0"/>
                <a:cs typeface="Times New Roman" panose="02020603050405020304" pitchFamily="18" charset="0"/>
              </a:rPr>
              <a:t>95,314 (Census Data).</a:t>
            </a:r>
          </a:p>
          <a:p>
            <a:r>
              <a:rPr lang="en-US" sz="2000" dirty="0" smtClean="0">
                <a:latin typeface="Times New Roman" panose="02020603050405020304" pitchFamily="18" charset="0"/>
                <a:cs typeface="Times New Roman" panose="02020603050405020304" pitchFamily="18" charset="0"/>
              </a:rPr>
              <a:t>18</a:t>
            </a:r>
            <a:r>
              <a:rPr lang="en-US" sz="2000" dirty="0">
                <a:latin typeface="Times New Roman" panose="02020603050405020304" pitchFamily="18" charset="0"/>
                <a:cs typeface="Times New Roman" panose="02020603050405020304" pitchFamily="18" charset="0"/>
              </a:rPr>
              <a:t>% of Brockton residents over 25 years old, have a bachelor’s or advanced college degree; this is less than half of the statewide average of 39%. </a:t>
            </a:r>
            <a:endParaRPr lang="en-US" sz="2000" dirty="0" smtClean="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 2016 high school graduating class had 409 males of color that were economically </a:t>
            </a:r>
            <a:r>
              <a:rPr lang="en-US" sz="2000" dirty="0" smtClean="0">
                <a:latin typeface="Times New Roman" panose="02020603050405020304" pitchFamily="18" charset="0"/>
                <a:cs typeface="Times New Roman" panose="02020603050405020304" pitchFamily="18" charset="0"/>
              </a:rPr>
              <a:t>disadvantaged; </a:t>
            </a:r>
            <a:r>
              <a:rPr lang="en-US" sz="2000" dirty="0">
                <a:latin typeface="Times New Roman" panose="02020603050405020304" pitchFamily="18" charset="0"/>
                <a:cs typeface="Times New Roman" panose="02020603050405020304" pitchFamily="18" charset="0"/>
              </a:rPr>
              <a:t>of </a:t>
            </a:r>
            <a:r>
              <a:rPr lang="en-US" sz="2000" dirty="0" smtClean="0">
                <a:latin typeface="Times New Roman" panose="02020603050405020304" pitchFamily="18" charset="0"/>
                <a:cs typeface="Times New Roman" panose="02020603050405020304" pitchFamily="18" charset="0"/>
              </a:rPr>
              <a:t>these</a:t>
            </a:r>
            <a:r>
              <a:rPr lang="en-US" sz="2000" dirty="0">
                <a:latin typeface="Times New Roman" panose="02020603050405020304" pitchFamily="18" charset="0"/>
                <a:cs typeface="Times New Roman" panose="02020603050405020304" pitchFamily="18" charset="0"/>
              </a:rPr>
              <a:t>, 244 of them enrolled in post-secondary education within 16 months of graduation from high school. </a:t>
            </a:r>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Bridgewater State University, Massasoit Community College, Brockton Public Schools and Southeastern Regional Vocational Technical High School partnered to create the Brockton 100 Males to College Program in order to support college participation and completion, and the closing of achievement gaps -- DHE’s BIG THREE.</a:t>
            </a:r>
          </a:p>
          <a:p>
            <a:r>
              <a:rPr lang="en-US" sz="2000" dirty="0" smtClean="0">
                <a:latin typeface="Times New Roman" panose="02020603050405020304" pitchFamily="18" charset="0"/>
                <a:cs typeface="Times New Roman" panose="02020603050405020304" pitchFamily="18" charset="0"/>
              </a:rPr>
              <a:t>Performance Incentive Funding has been integral to the program’s launch and continuation.   </a:t>
            </a:r>
            <a:endParaRPr lang="en-US" sz="20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sz="quarter" idx="13"/>
          </p:nvPr>
        </p:nvSpPr>
        <p:spPr>
          <a:xfrm>
            <a:off x="304800" y="76200"/>
            <a:ext cx="8537222" cy="1066800"/>
          </a:xfrm>
        </p:spPr>
        <p:txBody>
          <a:bodyPr/>
          <a:lstStyle/>
          <a:p>
            <a:pPr algn="ctr"/>
            <a:r>
              <a:rPr lang="en-US" sz="3600" dirty="0" smtClean="0">
                <a:latin typeface="Times New Roman" panose="02020603050405020304" pitchFamily="18" charset="0"/>
                <a:cs typeface="Times New Roman" panose="02020603050405020304" pitchFamily="18" charset="0"/>
              </a:rPr>
              <a:t>100 Males to College: </a:t>
            </a:r>
          </a:p>
          <a:p>
            <a:pPr algn="ctr"/>
            <a:r>
              <a:rPr lang="en-US" sz="3600" dirty="0" smtClean="0">
                <a:latin typeface="Times New Roman" panose="02020603050405020304" pitchFamily="18" charset="0"/>
                <a:cs typeface="Times New Roman" panose="02020603050405020304" pitchFamily="18" charset="0"/>
              </a:rPr>
              <a:t>A Realistic Response to A Pressing Need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15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endParaRPr lang="en-US" dirty="0"/>
          </a:p>
          <a:p>
            <a:endParaRPr lang="en-US" dirty="0"/>
          </a:p>
        </p:txBody>
      </p:sp>
      <p:sp>
        <p:nvSpPr>
          <p:cNvPr id="3" name="Text Placeholder 2"/>
          <p:cNvSpPr>
            <a:spLocks noGrp="1"/>
          </p:cNvSpPr>
          <p:nvPr>
            <p:ph type="body" sz="quarter" idx="13"/>
          </p:nvPr>
        </p:nvSpPr>
        <p:spPr>
          <a:xfrm>
            <a:off x="304800" y="381000"/>
            <a:ext cx="8537222" cy="914400"/>
          </a:xfrm>
        </p:spPr>
        <p:txBody>
          <a:bodyPr/>
          <a:lstStyle/>
          <a:p>
            <a:pPr algn="ctr"/>
            <a:r>
              <a:rPr lang="en-US" sz="3600" dirty="0">
                <a:latin typeface="Times New Roman" panose="02020603050405020304" pitchFamily="18" charset="0"/>
                <a:cs typeface="Times New Roman" panose="02020603050405020304" pitchFamily="18" charset="0"/>
              </a:rPr>
              <a:t>Program Objectives</a:t>
            </a:r>
          </a:p>
          <a:p>
            <a:endParaRPr lang="en-US" dirty="0"/>
          </a:p>
        </p:txBody>
      </p:sp>
      <p:graphicFrame>
        <p:nvGraphicFramePr>
          <p:cNvPr id="5" name="Table 4"/>
          <p:cNvGraphicFramePr>
            <a:graphicFrameLocks noGrp="1"/>
          </p:cNvGraphicFramePr>
          <p:nvPr>
            <p:extLst/>
          </p:nvPr>
        </p:nvGraphicFramePr>
        <p:xfrm>
          <a:off x="152400" y="1523999"/>
          <a:ext cx="8763000" cy="5105400"/>
        </p:xfrm>
        <a:graphic>
          <a:graphicData uri="http://schemas.openxmlformats.org/drawingml/2006/table">
            <a:tbl>
              <a:tblPr firstRow="1" firstCol="1" bandRow="1">
                <a:tableStyleId>{5C22544A-7EE6-4342-B048-85BDC9FD1C3A}</a:tableStyleId>
              </a:tblPr>
              <a:tblGrid>
                <a:gridCol w="2512091"/>
                <a:gridCol w="6250909"/>
              </a:tblGrid>
              <a:tr h="303291">
                <a:tc>
                  <a:txBody>
                    <a:bodyPr/>
                    <a:lstStyle/>
                    <a:p>
                      <a:pPr marL="0" marR="0">
                        <a:spcBef>
                          <a:spcPts val="0"/>
                        </a:spcBef>
                        <a:spcAft>
                          <a:spcPts val="0"/>
                        </a:spcAft>
                      </a:pPr>
                      <a:r>
                        <a:rPr lang="en-US" sz="1400" dirty="0">
                          <a:effectLst/>
                          <a:latin typeface="Times New Roman" panose="02020603050405020304" pitchFamily="18" charset="0"/>
                          <a:cs typeface="Times New Roman" panose="02020603050405020304" pitchFamily="18" charset="0"/>
                        </a:rPr>
                        <a:t>Project Objectives</a:t>
                      </a:r>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latin typeface="Times New Roman" panose="02020603050405020304" pitchFamily="18" charset="0"/>
                          <a:cs typeface="Times New Roman" panose="02020603050405020304" pitchFamily="18" charset="0"/>
                        </a:rPr>
                        <a:t>Project Outcome Measures</a:t>
                      </a:r>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819746">
                <a:tc>
                  <a:txBody>
                    <a:bodyPr/>
                    <a:lstStyle/>
                    <a:p>
                      <a:pPr marL="0" marR="0">
                        <a:spcBef>
                          <a:spcPts val="0"/>
                        </a:spcBef>
                        <a:spcAft>
                          <a:spcPts val="0"/>
                        </a:spcAft>
                      </a:pPr>
                      <a:r>
                        <a:rPr lang="en-US" sz="1400" dirty="0">
                          <a:effectLst/>
                          <a:latin typeface="Times New Roman" panose="02020603050405020304" pitchFamily="18" charset="0"/>
                          <a:cs typeface="Times New Roman" panose="02020603050405020304" pitchFamily="18" charset="0"/>
                        </a:rPr>
                        <a:t>Support mentees’ persistence and high school graduation</a:t>
                      </a:r>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400" dirty="0">
                          <a:effectLst/>
                          <a:latin typeface="Times New Roman" panose="02020603050405020304" pitchFamily="18" charset="0"/>
                          <a:cs typeface="Times New Roman" panose="02020603050405020304" pitchFamily="18" charset="0"/>
                        </a:rPr>
                        <a:t>Enhanced High School GPA </a:t>
                      </a:r>
                    </a:p>
                    <a:p>
                      <a:pPr marL="342900" marR="0" lvl="0" indent="-342900">
                        <a:spcBef>
                          <a:spcPts val="0"/>
                        </a:spcBef>
                        <a:spcAft>
                          <a:spcPts val="0"/>
                        </a:spcAft>
                        <a:buFont typeface="Symbol" panose="05050102010706020507" pitchFamily="18" charset="2"/>
                        <a:buChar char=""/>
                      </a:pPr>
                      <a:r>
                        <a:rPr lang="en-US" sz="1400" dirty="0">
                          <a:effectLst/>
                          <a:latin typeface="Times New Roman" panose="02020603050405020304" pitchFamily="18" charset="0"/>
                          <a:cs typeface="Times New Roman" panose="02020603050405020304" pitchFamily="18" charset="0"/>
                        </a:rPr>
                        <a:t>High school graduation rates for mentees that are higher than matched peers (BHS and SERVT LIM and/or MOC who are not participating in the program). </a:t>
                      </a:r>
                    </a:p>
                    <a:p>
                      <a:pPr marL="342900" marR="0" lvl="0" indent="-342900">
                        <a:spcBef>
                          <a:spcPts val="0"/>
                        </a:spcBef>
                        <a:spcAft>
                          <a:spcPts val="0"/>
                        </a:spcAft>
                        <a:buFont typeface="Symbol" panose="05050102010706020507" pitchFamily="18" charset="2"/>
                        <a:buChar char=""/>
                      </a:pPr>
                      <a:r>
                        <a:rPr lang="en-US" sz="1400" dirty="0">
                          <a:effectLst/>
                          <a:latin typeface="Times New Roman" panose="02020603050405020304" pitchFamily="18" charset="0"/>
                          <a:cs typeface="Times New Roman" panose="02020603050405020304" pitchFamily="18" charset="0"/>
                        </a:rPr>
                        <a:t>Increased scores on Commitment to School Scale (Thornberry, </a:t>
                      </a:r>
                      <a:r>
                        <a:rPr lang="en-US" sz="1400" dirty="0" err="1">
                          <a:effectLst/>
                          <a:latin typeface="Times New Roman" panose="02020603050405020304" pitchFamily="18" charset="0"/>
                          <a:cs typeface="Times New Roman" panose="02020603050405020304" pitchFamily="18" charset="0"/>
                        </a:rPr>
                        <a:t>Bjerregaard</a:t>
                      </a:r>
                      <a:r>
                        <a:rPr lang="en-US" sz="1400" dirty="0">
                          <a:effectLst/>
                          <a:latin typeface="Times New Roman" panose="02020603050405020304" pitchFamily="18" charset="0"/>
                          <a:cs typeface="Times New Roman" panose="02020603050405020304" pitchFamily="18" charset="0"/>
                        </a:rPr>
                        <a:t> &amp; Miles, 1993).  (Note: this 10-item scale with strong reliability (.81) has been utilized with racially diverse youth to measure commitment to school).  </a:t>
                      </a:r>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606582">
                <a:tc>
                  <a:txBody>
                    <a:bodyPr/>
                    <a:lstStyle/>
                    <a:p>
                      <a:pPr marL="0" marR="0">
                        <a:spcBef>
                          <a:spcPts val="0"/>
                        </a:spcBef>
                        <a:spcAft>
                          <a:spcPts val="0"/>
                        </a:spcAft>
                      </a:pPr>
                      <a:r>
                        <a:rPr lang="en-US" sz="1400">
                          <a:effectLst/>
                          <a:latin typeface="Times New Roman" panose="02020603050405020304" pitchFamily="18" charset="0"/>
                          <a:cs typeface="Times New Roman" panose="02020603050405020304" pitchFamily="18" charset="0"/>
                        </a:rPr>
                        <a:t>Facilitate mentees’ acceptance to higher education institution</a:t>
                      </a:r>
                      <a:endPar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400" dirty="0">
                          <a:effectLst/>
                          <a:latin typeface="Times New Roman" panose="02020603050405020304" pitchFamily="18" charset="0"/>
                          <a:cs typeface="Times New Roman" panose="02020603050405020304" pitchFamily="18" charset="0"/>
                        </a:rPr>
                        <a:t>College enrollment rate higher than matched peers</a:t>
                      </a:r>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213165">
                <a:tc>
                  <a:txBody>
                    <a:bodyPr/>
                    <a:lstStyle/>
                    <a:p>
                      <a:pPr marL="0" marR="0">
                        <a:spcBef>
                          <a:spcPts val="0"/>
                        </a:spcBef>
                        <a:spcAft>
                          <a:spcPts val="0"/>
                        </a:spcAft>
                      </a:pPr>
                      <a:r>
                        <a:rPr lang="en-US" sz="1400" dirty="0">
                          <a:effectLst/>
                          <a:latin typeface="Times New Roman" panose="02020603050405020304" pitchFamily="18" charset="0"/>
                          <a:cs typeface="Times New Roman" panose="02020603050405020304" pitchFamily="18" charset="0"/>
                        </a:rPr>
                        <a:t>Enhance likelihood that  mentees will succeed in college</a:t>
                      </a:r>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400" dirty="0">
                          <a:effectLst/>
                          <a:latin typeface="Times New Roman" panose="02020603050405020304" pitchFamily="18" charset="0"/>
                          <a:cs typeface="Times New Roman" panose="02020603050405020304" pitchFamily="18" charset="0"/>
                        </a:rPr>
                        <a:t>First to second year retention rates, persistence rates and graduation rates higher than matched peers attending BSU or MCC (LIM or MOC from Brockton enrolled at MCC or BSU that were not mentees in B100MTC). (Note: this cannot be measured until mentees enroll in college.) </a:t>
                      </a:r>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1162616">
                <a:tc>
                  <a:txBody>
                    <a:bodyPr/>
                    <a:lstStyle/>
                    <a:p>
                      <a:pPr marL="0" marR="0">
                        <a:spcBef>
                          <a:spcPts val="0"/>
                        </a:spcBef>
                        <a:spcAft>
                          <a:spcPts val="0"/>
                        </a:spcAft>
                      </a:pPr>
                      <a:r>
                        <a:rPr lang="en-US" sz="1400">
                          <a:effectLst/>
                          <a:latin typeface="Times New Roman" panose="02020603050405020304" pitchFamily="18" charset="0"/>
                          <a:cs typeface="Times New Roman" panose="02020603050405020304" pitchFamily="18" charset="0"/>
                        </a:rPr>
                        <a:t>Support mentees’ development of healthy masculinities</a:t>
                      </a:r>
                      <a:endPar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spcBef>
                          <a:spcPts val="0"/>
                        </a:spcBef>
                        <a:spcAft>
                          <a:spcPts val="0"/>
                        </a:spcAft>
                        <a:buFont typeface="Symbol" panose="05050102010706020507" pitchFamily="18" charset="2"/>
                        <a:buChar char=""/>
                      </a:pPr>
                      <a:r>
                        <a:rPr lang="en-US" sz="1400" dirty="0">
                          <a:effectLst/>
                          <a:latin typeface="Times New Roman" panose="02020603050405020304" pitchFamily="18" charset="0"/>
                          <a:cs typeface="Times New Roman" panose="02020603050405020304" pitchFamily="18" charset="0"/>
                        </a:rPr>
                        <a:t>Decreased scores on the Adolescent Masculinity Ideology in Relationships Scale (</a:t>
                      </a:r>
                      <a:r>
                        <a:rPr lang="en-US" sz="1400" dirty="0" err="1">
                          <a:effectLst/>
                          <a:latin typeface="Times New Roman" panose="02020603050405020304" pitchFamily="18" charset="0"/>
                          <a:cs typeface="Times New Roman" panose="02020603050405020304" pitchFamily="18" charset="0"/>
                        </a:rPr>
                        <a:t>Pleck</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Sonestein</a:t>
                      </a:r>
                      <a:r>
                        <a:rPr lang="en-US" sz="1400" dirty="0">
                          <a:effectLst/>
                          <a:latin typeface="Times New Roman" panose="02020603050405020304" pitchFamily="18" charset="0"/>
                          <a:cs typeface="Times New Roman" panose="02020603050405020304" pitchFamily="18" charset="0"/>
                        </a:rPr>
                        <a:t> &amp; Ku, 1993).  (Note: this 12-item scale with strong reliability (.70), has been utilized with racially diverse samples of adolescent males to measure the level to which they conform with or “resist hegemonic masculinity.”   </a:t>
                      </a:r>
                      <a:endPar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Rectangle 1"/>
          <p:cNvSpPr>
            <a:spLocks noChangeArrowheads="1"/>
          </p:cNvSpPr>
          <p:nvPr/>
        </p:nvSpPr>
        <p:spPr bwMode="auto">
          <a:xfrm>
            <a:off x="-115851" y="2122488"/>
            <a:ext cx="120030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276280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0000"/>
            <a:lum/>
          </a:blip>
          <a:srcRect/>
          <a:stretch>
            <a:fillRect l="-7000" r="-7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4800" y="381000"/>
            <a:ext cx="8537222" cy="914400"/>
          </a:xfrm>
        </p:spPr>
        <p:txBody>
          <a:bodyPr/>
          <a:lstStyle/>
          <a:p>
            <a:pPr algn="ctr"/>
            <a:r>
              <a:rPr lang="en-US" sz="3600" dirty="0" smtClean="0">
                <a:latin typeface="Times New Roman" panose="02020603050405020304" pitchFamily="18" charset="0"/>
                <a:cs typeface="Times New Roman" panose="02020603050405020304" pitchFamily="18" charset="0"/>
              </a:rPr>
              <a:t>Program’s Evidence-Based Activities</a:t>
            </a:r>
            <a:endParaRPr lang="en-US" sz="3600"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a:xfrm>
            <a:off x="152400" y="1600200"/>
            <a:ext cx="8991600" cy="5105400"/>
          </a:xfrm>
        </p:spPr>
        <p:txBody>
          <a:bodyPr/>
          <a:lstStyle/>
          <a:p>
            <a:r>
              <a:rPr lang="en-US" sz="2400" dirty="0" smtClean="0">
                <a:latin typeface="Times New Roman" panose="02020603050405020304" pitchFamily="18" charset="0"/>
                <a:cs typeface="Times New Roman" panose="02020603050405020304" pitchFamily="18" charset="0"/>
              </a:rPr>
              <a:t>Dual enrollment courses </a:t>
            </a:r>
            <a:r>
              <a:rPr lang="en-US" sz="1800" i="1" dirty="0">
                <a:latin typeface="Times New Roman" panose="02020603050405020304" pitchFamily="18" charset="0"/>
                <a:cs typeface="Times New Roman" panose="02020603050405020304" pitchFamily="18" charset="0"/>
              </a:rPr>
              <a:t>(Karp, Calcagno,  Hughes, </a:t>
            </a:r>
            <a:r>
              <a:rPr lang="en-US" sz="1800" i="1" dirty="0" err="1">
                <a:latin typeface="Times New Roman" panose="02020603050405020304" pitchFamily="18" charset="0"/>
                <a:cs typeface="Times New Roman" panose="02020603050405020304" pitchFamily="18" charset="0"/>
              </a:rPr>
              <a:t>Jeong</a:t>
            </a:r>
            <a:r>
              <a:rPr lang="en-US" sz="1800" i="1" dirty="0">
                <a:latin typeface="Times New Roman" panose="02020603050405020304" pitchFamily="18" charset="0"/>
                <a:cs typeface="Times New Roman" panose="02020603050405020304" pitchFamily="18" charset="0"/>
              </a:rPr>
              <a:t>, &amp; Bailey, 2007; Swanson, 2008). </a:t>
            </a:r>
            <a:endParaRPr lang="en-US" sz="1800" i="1"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Mentoring by college-enrolled students </a:t>
            </a:r>
            <a:r>
              <a:rPr lang="en-US" sz="1800" i="1" dirty="0" smtClean="0">
                <a:latin typeface="Times New Roman" panose="02020603050405020304" pitchFamily="18" charset="0"/>
                <a:cs typeface="Times New Roman" panose="02020603050405020304" pitchFamily="18" charset="0"/>
              </a:rPr>
              <a:t>(</a:t>
            </a:r>
            <a:r>
              <a:rPr lang="en-US" sz="1800" i="1" dirty="0">
                <a:latin typeface="Times New Roman" panose="02020603050405020304" pitchFamily="18" charset="0"/>
                <a:cs typeface="Times New Roman" panose="02020603050405020304" pitchFamily="18" charset="0"/>
              </a:rPr>
              <a:t>Jackson, </a:t>
            </a:r>
            <a:r>
              <a:rPr lang="en-US" sz="1800" i="1" dirty="0" err="1">
                <a:latin typeface="Times New Roman" panose="02020603050405020304" pitchFamily="18" charset="0"/>
                <a:cs typeface="Times New Roman" panose="02020603050405020304" pitchFamily="18" charset="0"/>
              </a:rPr>
              <a:t>Sealey</a:t>
            </a:r>
            <a:r>
              <a:rPr lang="en-US" sz="1800" i="1" dirty="0">
                <a:latin typeface="Times New Roman" panose="02020603050405020304" pitchFamily="18" charset="0"/>
                <a:cs typeface="Times New Roman" panose="02020603050405020304" pitchFamily="18" charset="0"/>
              </a:rPr>
              <a:t>-Ruiz, &amp; Watson, 2014; </a:t>
            </a:r>
            <a:r>
              <a:rPr lang="en-US" sz="1800" i="1" smtClean="0">
                <a:latin typeface="Times New Roman" panose="02020603050405020304" pitchFamily="18" charset="0"/>
                <a:cs typeface="Times New Roman" panose="02020603050405020304" pitchFamily="18" charset="0"/>
              </a:rPr>
              <a:t>Jucovy</a:t>
            </a:r>
            <a:r>
              <a:rPr lang="en-US" sz="1800" i="1" dirty="0" smtClean="0">
                <a:latin typeface="Times New Roman" panose="02020603050405020304" pitchFamily="18" charset="0"/>
                <a:cs typeface="Times New Roman" panose="02020603050405020304" pitchFamily="18" charset="0"/>
              </a:rPr>
              <a:t> </a:t>
            </a:r>
            <a:r>
              <a:rPr lang="en-US" sz="1800" i="1" dirty="0">
                <a:latin typeface="Times New Roman" panose="02020603050405020304" pitchFamily="18" charset="0"/>
                <a:cs typeface="Times New Roman" panose="02020603050405020304" pitchFamily="18" charset="0"/>
              </a:rPr>
              <a:t>&amp; </a:t>
            </a:r>
            <a:r>
              <a:rPr lang="en-US" sz="1800" i="1" dirty="0" err="1">
                <a:latin typeface="Times New Roman" panose="02020603050405020304" pitchFamily="18" charset="0"/>
                <a:cs typeface="Times New Roman" panose="02020603050405020304" pitchFamily="18" charset="0"/>
              </a:rPr>
              <a:t>Garrington</a:t>
            </a:r>
            <a:r>
              <a:rPr lang="en-US" sz="1800" i="1" dirty="0">
                <a:latin typeface="Times New Roman" panose="02020603050405020304" pitchFamily="18" charset="0"/>
                <a:cs typeface="Times New Roman" panose="02020603050405020304" pitchFamily="18" charset="0"/>
              </a:rPr>
              <a:t>, 2008; </a:t>
            </a:r>
            <a:r>
              <a:rPr lang="en-US" sz="1800" i="1" dirty="0" err="1">
                <a:latin typeface="Times New Roman" panose="02020603050405020304" pitchFamily="18" charset="0"/>
                <a:cs typeface="Times New Roman" panose="02020603050405020304" pitchFamily="18" charset="0"/>
              </a:rPr>
              <a:t>Mtika</a:t>
            </a:r>
            <a:r>
              <a:rPr lang="en-US" sz="1800" i="1" dirty="0">
                <a:latin typeface="Times New Roman" panose="02020603050405020304" pitchFamily="18" charset="0"/>
                <a:cs typeface="Times New Roman" panose="02020603050405020304" pitchFamily="18" charset="0"/>
              </a:rPr>
              <a:t>, Payne, </a:t>
            </a:r>
            <a:r>
              <a:rPr lang="en-US" sz="1800" i="1" dirty="0" smtClean="0">
                <a:latin typeface="Times New Roman" panose="02020603050405020304" pitchFamily="18" charset="0"/>
                <a:cs typeface="Times New Roman" panose="02020603050405020304" pitchFamily="18" charset="0"/>
              </a:rPr>
              <a:t>2014). </a:t>
            </a:r>
          </a:p>
          <a:p>
            <a:r>
              <a:rPr lang="en-US" sz="2400" dirty="0" smtClean="0">
                <a:latin typeface="Times New Roman" panose="02020603050405020304" pitchFamily="18" charset="0"/>
                <a:cs typeface="Times New Roman" panose="02020603050405020304" pitchFamily="18" charset="0"/>
              </a:rPr>
              <a:t>Emphasis on building student success ethos and competencies </a:t>
            </a:r>
            <a:r>
              <a:rPr lang="en-US" sz="1800" i="1" dirty="0">
                <a:latin typeface="Times New Roman" panose="02020603050405020304" pitchFamily="18" charset="0"/>
                <a:cs typeface="Times New Roman" panose="02020603050405020304" pitchFamily="18" charset="0"/>
              </a:rPr>
              <a:t>(Randolph, &amp; Johnson, 2008; Woods, &amp; Preciado, 2016</a:t>
            </a:r>
            <a:r>
              <a:rPr lang="en-US" sz="1800" i="1"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Support of healthy masculinities </a:t>
            </a:r>
            <a:r>
              <a:rPr lang="en-US" sz="1800" i="1" dirty="0" smtClean="0">
                <a:latin typeface="Times New Roman" panose="02020603050405020304" pitchFamily="18" charset="0"/>
                <a:cs typeface="Times New Roman" panose="02020603050405020304" pitchFamily="18" charset="0"/>
              </a:rPr>
              <a:t>(</a:t>
            </a:r>
            <a:r>
              <a:rPr lang="en-US" sz="1800" i="1" dirty="0">
                <a:latin typeface="Times New Roman" panose="02020603050405020304" pitchFamily="18" charset="0"/>
                <a:cs typeface="Times New Roman" panose="02020603050405020304" pitchFamily="18" charset="0"/>
              </a:rPr>
              <a:t>Kimmel 2010; Harris 2010; Sanchez, Hurd, </a:t>
            </a:r>
            <a:r>
              <a:rPr lang="en-US" sz="1800" i="1" dirty="0" err="1">
                <a:latin typeface="Times New Roman" panose="02020603050405020304" pitchFamily="18" charset="0"/>
                <a:cs typeface="Times New Roman" panose="02020603050405020304" pitchFamily="18" charset="0"/>
              </a:rPr>
              <a:t>Neblett</a:t>
            </a:r>
            <a:r>
              <a:rPr lang="en-US" sz="1800" i="1" dirty="0">
                <a:latin typeface="Times New Roman" panose="02020603050405020304" pitchFamily="18" charset="0"/>
                <a:cs typeface="Times New Roman" panose="02020603050405020304" pitchFamily="18" charset="0"/>
              </a:rPr>
              <a:t> &amp; </a:t>
            </a:r>
            <a:r>
              <a:rPr lang="en-US" sz="1800" i="1" dirty="0" err="1">
                <a:latin typeface="Times New Roman" panose="02020603050405020304" pitchFamily="18" charset="0"/>
                <a:cs typeface="Times New Roman" panose="02020603050405020304" pitchFamily="18" charset="0"/>
              </a:rPr>
              <a:t>Vaclavik</a:t>
            </a:r>
            <a:r>
              <a:rPr lang="en-US" sz="1800" i="1" dirty="0">
                <a:latin typeface="Times New Roman" panose="02020603050405020304" pitchFamily="18" charset="0"/>
                <a:cs typeface="Times New Roman" panose="02020603050405020304" pitchFamily="18" charset="0"/>
              </a:rPr>
              <a:t>, 2017</a:t>
            </a:r>
            <a:r>
              <a:rPr lang="en-US" sz="1800" i="1"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Partnering with families and communities on behalf of mentees </a:t>
            </a:r>
            <a:r>
              <a:rPr lang="en-US" sz="1800" i="1" dirty="0">
                <a:latin typeface="Times New Roman" panose="02020603050405020304" pitchFamily="18" charset="0"/>
                <a:cs typeface="Times New Roman" panose="02020603050405020304" pitchFamily="18" charset="0"/>
              </a:rPr>
              <a:t>(Borden 2010; </a:t>
            </a:r>
            <a:r>
              <a:rPr lang="en-US" sz="1800" i="1" dirty="0" err="1">
                <a:latin typeface="Times New Roman" panose="02020603050405020304" pitchFamily="18" charset="0"/>
                <a:cs typeface="Times New Roman" panose="02020603050405020304" pitchFamily="18" charset="0"/>
              </a:rPr>
              <a:t>Dappen</a:t>
            </a:r>
            <a:r>
              <a:rPr lang="en-US" sz="1800" i="1" dirty="0">
                <a:latin typeface="Times New Roman" panose="02020603050405020304" pitchFamily="18" charset="0"/>
                <a:cs typeface="Times New Roman" panose="02020603050405020304" pitchFamily="18" charset="0"/>
              </a:rPr>
              <a:t>, &amp; </a:t>
            </a:r>
            <a:r>
              <a:rPr lang="en-US" sz="1800" i="1" dirty="0" err="1">
                <a:latin typeface="Times New Roman" panose="02020603050405020304" pitchFamily="18" charset="0"/>
                <a:cs typeface="Times New Roman" panose="02020603050405020304" pitchFamily="18" charset="0"/>
              </a:rPr>
              <a:t>Isernhagen</a:t>
            </a:r>
            <a:r>
              <a:rPr lang="en-US" sz="1800" i="1" dirty="0">
                <a:latin typeface="Times New Roman" panose="02020603050405020304" pitchFamily="18" charset="0"/>
                <a:cs typeface="Times New Roman" panose="02020603050405020304" pitchFamily="18" charset="0"/>
              </a:rPr>
              <a:t>, 2006; </a:t>
            </a:r>
            <a:r>
              <a:rPr lang="en-US" sz="1800" i="1" dirty="0" err="1">
                <a:latin typeface="Times New Roman" panose="02020603050405020304" pitchFamily="18" charset="0"/>
                <a:cs typeface="Times New Roman" panose="02020603050405020304" pitchFamily="18" charset="0"/>
              </a:rPr>
              <a:t>Garrington</a:t>
            </a:r>
            <a:r>
              <a:rPr lang="en-US" sz="1800" i="1" dirty="0">
                <a:latin typeface="Times New Roman" panose="02020603050405020304" pitchFamily="18" charset="0"/>
                <a:cs typeface="Times New Roman" panose="02020603050405020304" pitchFamily="18" charset="0"/>
              </a:rPr>
              <a:t>, et al., 2015; Jackson, </a:t>
            </a:r>
            <a:r>
              <a:rPr lang="en-US" sz="1800" i="1" dirty="0" err="1">
                <a:latin typeface="Times New Roman" panose="02020603050405020304" pitchFamily="18" charset="0"/>
                <a:cs typeface="Times New Roman" panose="02020603050405020304" pitchFamily="18" charset="0"/>
              </a:rPr>
              <a:t>Sealey</a:t>
            </a:r>
            <a:r>
              <a:rPr lang="en-US" sz="1800" i="1" dirty="0">
                <a:latin typeface="Times New Roman" panose="02020603050405020304" pitchFamily="18" charset="0"/>
                <a:cs typeface="Times New Roman" panose="02020603050405020304" pitchFamily="18" charset="0"/>
              </a:rPr>
              <a:t>-Ruiz, &amp; Watson, 2014; </a:t>
            </a:r>
            <a:r>
              <a:rPr lang="en-US" sz="1800" i="1" dirty="0" err="1" smtClean="0">
                <a:latin typeface="Times New Roman" panose="02020603050405020304" pitchFamily="18" charset="0"/>
                <a:cs typeface="Times New Roman" panose="02020603050405020304" pitchFamily="18" charset="0"/>
              </a:rPr>
              <a:t>Nguye</a:t>
            </a:r>
            <a:r>
              <a:rPr lang="en-US" sz="1800" i="1" dirty="0">
                <a:latin typeface="Times New Roman" panose="02020603050405020304" pitchFamily="18" charset="0"/>
                <a:cs typeface="Times New Roman" panose="02020603050405020304" pitchFamily="18" charset="0"/>
              </a:rPr>
              <a:t>; </a:t>
            </a:r>
            <a:r>
              <a:rPr lang="en-US" sz="1800" i="1" dirty="0" smtClean="0">
                <a:latin typeface="Times New Roman" panose="02020603050405020304" pitchFamily="18" charset="0"/>
                <a:cs typeface="Times New Roman" panose="02020603050405020304" pitchFamily="18" charset="0"/>
              </a:rPr>
              <a:t>2005).</a:t>
            </a:r>
            <a:endParaRPr lang="en-US" sz="1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408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0000"/>
            <a:lum/>
          </a:blip>
          <a:srcRect/>
          <a:stretch>
            <a:fillRect l="-11000" r="-11000"/>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r>
              <a:rPr lang="en-US" sz="2400" dirty="0" smtClean="0">
                <a:latin typeface="Times New Roman" panose="02020603050405020304" pitchFamily="18" charset="0"/>
                <a:cs typeface="Times New Roman" panose="02020603050405020304" pitchFamily="18" charset="0"/>
              </a:rPr>
              <a:t>College student mentors are </a:t>
            </a:r>
            <a:r>
              <a:rPr lang="en-US" sz="2400" dirty="0">
                <a:latin typeface="Times New Roman" panose="02020603050405020304" pitchFamily="18" charset="0"/>
                <a:cs typeface="Times New Roman" panose="02020603050405020304" pitchFamily="18" charset="0"/>
              </a:rPr>
              <a:t>offered a free three-credit college course focused on mentoring </a:t>
            </a:r>
            <a:r>
              <a:rPr lang="en-US" sz="2400" dirty="0" smtClean="0">
                <a:latin typeface="Times New Roman" panose="02020603050405020304" pitchFamily="18" charset="0"/>
                <a:cs typeface="Times New Roman" panose="02020603050405020304" pitchFamily="18" charset="0"/>
              </a:rPr>
              <a:t>in order to support their success and ensure rigorous training.</a:t>
            </a:r>
          </a:p>
          <a:p>
            <a:r>
              <a:rPr lang="en-US" sz="2400" dirty="0" smtClean="0">
                <a:latin typeface="Times New Roman" panose="02020603050405020304" pitchFamily="18" charset="0"/>
                <a:cs typeface="Times New Roman" panose="02020603050405020304" pitchFamily="18" charset="0"/>
              </a:rPr>
              <a:t>Mentees are educated about the ongoing student success resources at their high schools as well as on the campuses.</a:t>
            </a:r>
          </a:p>
          <a:p>
            <a:r>
              <a:rPr lang="en-US" sz="2400" dirty="0" smtClean="0">
                <a:latin typeface="Times New Roman" panose="02020603050405020304" pitchFamily="18" charset="0"/>
                <a:cs typeface="Times New Roman" panose="02020603050405020304" pitchFamily="18" charset="0"/>
              </a:rPr>
              <a:t>Once mentees are enrolled in college, the campus resources that build on the 100 Males to College principles include:</a:t>
            </a:r>
          </a:p>
          <a:p>
            <a:pPr lvl="1"/>
            <a:r>
              <a:rPr lang="en-US" sz="2000" dirty="0" smtClean="0">
                <a:latin typeface="Times New Roman" panose="02020603050405020304" pitchFamily="18" charset="0"/>
                <a:cs typeface="Times New Roman" panose="02020603050405020304" pitchFamily="18" charset="0"/>
              </a:rPr>
              <a:t>Massasoit Community College has Ubuntu Scholars and Brunch IV Brothers Program, and a Male Student Success Coordinator </a:t>
            </a:r>
          </a:p>
          <a:p>
            <a:pPr lvl="1"/>
            <a:r>
              <a:rPr lang="en-US" sz="2000" dirty="0" smtClean="0">
                <a:latin typeface="Times New Roman" panose="02020603050405020304" pitchFamily="18" charset="0"/>
                <a:cs typeface="Times New Roman" panose="02020603050405020304" pitchFamily="18" charset="0"/>
              </a:rPr>
              <a:t>Bridgewater State University offers Male Mentoring Dinners and Men Integrated in Brotherhood, and a Male Student Success Coordinator </a:t>
            </a:r>
          </a:p>
          <a:p>
            <a:endParaRPr lang="en-US" dirty="0" smtClean="0">
              <a:latin typeface="Times New Roman" panose="02020603050405020304" pitchFamily="18" charset="0"/>
              <a:cs typeface="Times New Roman" panose="02020603050405020304" pitchFamily="18" charset="0"/>
            </a:endParaRPr>
          </a:p>
          <a:p>
            <a:endParaRPr lang="en-US" dirty="0"/>
          </a:p>
          <a:p>
            <a:endParaRPr lang="en-US" dirty="0"/>
          </a:p>
        </p:txBody>
      </p:sp>
      <p:sp>
        <p:nvSpPr>
          <p:cNvPr id="3" name="Text Placeholder 2"/>
          <p:cNvSpPr>
            <a:spLocks noGrp="1"/>
          </p:cNvSpPr>
          <p:nvPr>
            <p:ph type="body" sz="quarter" idx="13"/>
          </p:nvPr>
        </p:nvSpPr>
        <p:spPr>
          <a:xfrm>
            <a:off x="304800" y="76200"/>
            <a:ext cx="8537222" cy="1219200"/>
          </a:xfrm>
        </p:spPr>
        <p:txBody>
          <a:bodyPr/>
          <a:lstStyle/>
          <a:p>
            <a:pPr marL="0" indent="1588" algn="ctr"/>
            <a:r>
              <a:rPr lang="en-US" sz="3600" dirty="0" smtClean="0">
                <a:latin typeface="Times New Roman" panose="02020603050405020304" pitchFamily="18" charset="0"/>
                <a:cs typeface="Times New Roman" panose="02020603050405020304" pitchFamily="18" charset="0"/>
              </a:rPr>
              <a:t>Student Success </a:t>
            </a:r>
            <a:br>
              <a:rPr lang="en-US" sz="3600" dirty="0" smtClean="0">
                <a:latin typeface="Times New Roman" panose="02020603050405020304" pitchFamily="18" charset="0"/>
                <a:cs typeface="Times New Roman" panose="02020603050405020304" pitchFamily="18" charset="0"/>
              </a:rPr>
            </a:br>
            <a:r>
              <a:rPr lang="en-US" sz="3600" dirty="0" smtClean="0">
                <a:latin typeface="Times New Roman" panose="02020603050405020304" pitchFamily="18" charset="0"/>
                <a:cs typeface="Times New Roman" panose="02020603050405020304" pitchFamily="18" charset="0"/>
              </a:rPr>
              <a:t>As An Ongoing Commitment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59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latin typeface="Times New Roman" panose="02020603050405020304" pitchFamily="18" charset="0"/>
                <a:cs typeface="Times New Roman" panose="02020603050405020304" pitchFamily="18" charset="0"/>
              </a:rPr>
              <a:t>During the planning and launch year, </a:t>
            </a:r>
            <a:br>
              <a:rPr lang="en-US" sz="2400" dirty="0" smtClean="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31 mentees participated in the program.</a:t>
            </a:r>
          </a:p>
          <a:p>
            <a:r>
              <a:rPr lang="en-US" sz="2400" dirty="0" smtClean="0">
                <a:latin typeface="Times New Roman" panose="02020603050405020304" pitchFamily="18" charset="0"/>
                <a:cs typeface="Times New Roman" panose="02020603050405020304" pitchFamily="18" charset="0"/>
              </a:rPr>
              <a:t>In our second year, we are recruiting </a:t>
            </a:r>
            <a:br>
              <a:rPr lang="en-US" sz="2400" dirty="0" smtClean="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50 additional mentees.</a:t>
            </a:r>
          </a:p>
          <a:p>
            <a:r>
              <a:rPr lang="en-US" sz="2400" dirty="0" smtClean="0">
                <a:latin typeface="Times New Roman" panose="02020603050405020304" pitchFamily="18" charset="0"/>
                <a:cs typeface="Times New Roman" panose="02020603050405020304" pitchFamily="18" charset="0"/>
              </a:rPr>
              <a:t>We will build on the first year’s work and offer mentees additional student success-oriented information and skill-building opportunities.  This material will be infused in high school experiences, mentoring relationships and the dual enrollment course.  </a:t>
            </a:r>
            <a:endParaRPr lang="en-US" sz="2400" dirty="0">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sz="quarter" idx="13"/>
          </p:nvPr>
        </p:nvSpPr>
        <p:spPr>
          <a:xfrm>
            <a:off x="304800" y="304800"/>
            <a:ext cx="8537222" cy="1143000"/>
          </a:xfrm>
        </p:spPr>
        <p:txBody>
          <a:bodyPr/>
          <a:lstStyle/>
          <a:p>
            <a:pPr algn="ctr"/>
            <a:r>
              <a:rPr lang="en-US" sz="3600" dirty="0" smtClean="0">
                <a:latin typeface="Times New Roman" panose="02020603050405020304" pitchFamily="18" charset="0"/>
                <a:cs typeface="Times New Roman" panose="02020603050405020304" pitchFamily="18" charset="0"/>
              </a:rPr>
              <a:t>Results to Date</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560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86200" y="1524000"/>
            <a:ext cx="12268200" cy="5334000"/>
          </a:xfrm>
        </p:spPr>
      </p:pic>
      <p:sp>
        <p:nvSpPr>
          <p:cNvPr id="3" name="Text Placeholder 2"/>
          <p:cNvSpPr>
            <a:spLocks noGrp="1"/>
          </p:cNvSpPr>
          <p:nvPr>
            <p:ph type="body" sz="quarter" idx="13"/>
          </p:nvPr>
        </p:nvSpPr>
        <p:spPr>
          <a:xfrm>
            <a:off x="304800" y="152400"/>
            <a:ext cx="8686800" cy="1219200"/>
          </a:xfrm>
        </p:spPr>
        <p:txBody>
          <a:bodyPr/>
          <a:lstStyle/>
          <a:p>
            <a:pPr algn="ctr"/>
            <a:r>
              <a:rPr lang="en-US" sz="3200" dirty="0" smtClean="0">
                <a:latin typeface="Times New Roman" panose="02020603050405020304" pitchFamily="18" charset="0"/>
                <a:cs typeface="Times New Roman" panose="02020603050405020304" pitchFamily="18" charset="0"/>
              </a:rPr>
              <a:t>On Behalf of Brockton 100 Males </a:t>
            </a:r>
            <a:r>
              <a:rPr lang="en-US" sz="3200" smtClean="0">
                <a:latin typeface="Times New Roman" panose="02020603050405020304" pitchFamily="18" charset="0"/>
                <a:cs typeface="Times New Roman" panose="02020603050405020304" pitchFamily="18" charset="0"/>
              </a:rPr>
              <a:t>to College –   Thank </a:t>
            </a:r>
            <a:r>
              <a:rPr lang="en-US" sz="3200" dirty="0" smtClean="0">
                <a:latin typeface="Times New Roman" panose="02020603050405020304" pitchFamily="18" charset="0"/>
                <a:cs typeface="Times New Roman" panose="02020603050405020304" pitchFamily="18" charset="0"/>
              </a:rPr>
              <a:t>You!</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853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Why CBE for </a:t>
            </a:r>
            <a:br>
              <a:rPr lang="en-US" dirty="0" smtClean="0"/>
            </a:br>
            <a:r>
              <a:rPr lang="en-US" dirty="0" smtClean="0"/>
              <a:t>Early Childhood Educators?</a:t>
            </a:r>
            <a:endParaRPr lang="en-US" dirty="0"/>
          </a:p>
        </p:txBody>
      </p:sp>
      <p:sp>
        <p:nvSpPr>
          <p:cNvPr id="6" name="Text Placeholder 5"/>
          <p:cNvSpPr>
            <a:spLocks noGrp="1"/>
          </p:cNvSpPr>
          <p:nvPr>
            <p:ph type="body" idx="1"/>
          </p:nvPr>
        </p:nvSpPr>
        <p:spPr/>
        <p:txBody>
          <a:bodyPr/>
          <a:lstStyle/>
          <a:p>
            <a:endParaRPr lang="en-US"/>
          </a:p>
        </p:txBody>
      </p:sp>
      <p:sp>
        <p:nvSpPr>
          <p:cNvPr id="7" name="Rectangle 6"/>
          <p:cNvSpPr/>
          <p:nvPr/>
        </p:nvSpPr>
        <p:spPr>
          <a:xfrm>
            <a:off x="609600" y="3314343"/>
            <a:ext cx="7772400" cy="2400657"/>
          </a:xfrm>
          <a:prstGeom prst="rect">
            <a:avLst/>
          </a:prstGeom>
          <a:noFill/>
          <a:ln w="28575" cmpd="sng">
            <a:noFill/>
          </a:ln>
        </p:spPr>
        <p:style>
          <a:lnRef idx="2">
            <a:schemeClr val="accent4"/>
          </a:lnRef>
          <a:fillRef idx="1">
            <a:schemeClr val="lt1"/>
          </a:fillRef>
          <a:effectRef idx="0">
            <a:schemeClr val="accent4"/>
          </a:effectRef>
          <a:fontRef idx="minor">
            <a:schemeClr val="dk1"/>
          </a:fontRef>
        </p:style>
        <p:txBody>
          <a:bodyPr wrap="square">
            <a:spAutoFit/>
          </a:bodyPr>
          <a:lstStyle/>
          <a:p>
            <a:pPr eaLnBrk="0" hangingPunct="0">
              <a:spcBef>
                <a:spcPts val="480"/>
              </a:spcBef>
              <a:buClr>
                <a:schemeClr val="accent2"/>
              </a:buClr>
              <a:buSzPct val="90000"/>
              <a:defRPr/>
            </a:pPr>
            <a:r>
              <a:rPr lang="en-US" sz="3000" b="1" dirty="0" smtClean="0">
                <a:solidFill>
                  <a:schemeClr val="bg1"/>
                </a:solidFill>
              </a:rPr>
              <a:t>Competency-Based Education for Early Childhood Educators </a:t>
            </a:r>
            <a:r>
              <a:rPr lang="en-US" sz="3000" dirty="0" smtClean="0">
                <a:solidFill>
                  <a:schemeClr val="bg1"/>
                </a:solidFill>
              </a:rPr>
              <a:t>supports </a:t>
            </a:r>
            <a:r>
              <a:rPr lang="en-US" sz="3000" dirty="0">
                <a:solidFill>
                  <a:schemeClr val="bg1"/>
                </a:solidFill>
              </a:rPr>
              <a:t>campus efforts to adapt academic programming to students’ mastery of key learning </a:t>
            </a:r>
            <a:r>
              <a:rPr lang="en-US" sz="3000" dirty="0" smtClean="0">
                <a:solidFill>
                  <a:schemeClr val="bg1"/>
                </a:solidFill>
              </a:rPr>
              <a:t>objectives for early childhood (birth–age 8) educators</a:t>
            </a:r>
            <a:endParaRPr lang="en-US" sz="3000" dirty="0">
              <a:solidFill>
                <a:schemeClr val="bg1"/>
              </a:solidFill>
            </a:endParaRPr>
          </a:p>
        </p:txBody>
      </p:sp>
    </p:spTree>
    <p:extLst>
      <p:ext uri="{BB962C8B-B14F-4D97-AF65-F5344CB8AC3E}">
        <p14:creationId xmlns:p14="http://schemas.microsoft.com/office/powerpoint/2010/main" val="1486665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p:txBody>
          <a:bodyPr/>
          <a:lstStyle/>
          <a:p>
            <a:r>
              <a:rPr lang="en-US" dirty="0"/>
              <a:t>Performance Incentive Fund: Bringing Academic Innovation to Scale</a:t>
            </a:r>
          </a:p>
        </p:txBody>
      </p:sp>
      <p:sp>
        <p:nvSpPr>
          <p:cNvPr id="4" name="Title 3"/>
          <p:cNvSpPr>
            <a:spLocks noGrp="1"/>
          </p:cNvSpPr>
          <p:nvPr>
            <p:ph type="title"/>
          </p:nvPr>
        </p:nvSpPr>
        <p:spPr/>
        <p:txBody>
          <a:bodyPr/>
          <a:lstStyle/>
          <a:p>
            <a:r>
              <a:rPr lang="en-US" sz="3200" dirty="0" smtClean="0"/>
              <a:t>Why </a:t>
            </a:r>
            <a:r>
              <a:rPr lang="en-US" sz="3200" dirty="0"/>
              <a:t>CBE for Early Childhood </a:t>
            </a:r>
            <a:r>
              <a:rPr lang="en-US" sz="3200" dirty="0" smtClean="0"/>
              <a:t>Educators?</a:t>
            </a:r>
            <a:endParaRPr lang="en-US" sz="3200" dirty="0"/>
          </a:p>
        </p:txBody>
      </p:sp>
      <p:sp>
        <p:nvSpPr>
          <p:cNvPr id="11" name="Content Placeholder 4"/>
          <p:cNvSpPr>
            <a:spLocks noGrp="1"/>
          </p:cNvSpPr>
          <p:nvPr>
            <p:ph idx="1"/>
          </p:nvPr>
        </p:nvSpPr>
        <p:spPr>
          <a:xfrm>
            <a:off x="381000" y="1600200"/>
            <a:ext cx="8382000" cy="4625975"/>
          </a:xfrm>
        </p:spPr>
        <p:txBody>
          <a:bodyPr/>
          <a:lstStyle/>
          <a:p>
            <a:r>
              <a:rPr lang="en-US" sz="2400" dirty="0" smtClean="0"/>
              <a:t>Aligned with BHE Goals of </a:t>
            </a:r>
            <a:r>
              <a:rPr lang="en-US" sz="2400" b="1" dirty="0"/>
              <a:t>Fostering a More Integrated Public Higher Education System, Developing </a:t>
            </a:r>
            <a:r>
              <a:rPr lang="en-US" sz="2400" b="1" dirty="0" smtClean="0"/>
              <a:t>Better Integration with P–12, Incubating Innovation</a:t>
            </a:r>
          </a:p>
          <a:p>
            <a:r>
              <a:rPr lang="en-US" sz="2400" dirty="0" smtClean="0"/>
              <a:t>Continues </a:t>
            </a:r>
            <a:r>
              <a:rPr lang="en-US" sz="2400" dirty="0"/>
              <a:t>collaborative work between DHE/EEC </a:t>
            </a:r>
            <a:r>
              <a:rPr lang="en-US" sz="2400" dirty="0" smtClean="0"/>
              <a:t/>
            </a:r>
            <a:br>
              <a:rPr lang="en-US" sz="2400" dirty="0" smtClean="0"/>
            </a:br>
            <a:r>
              <a:rPr lang="en-US" sz="2400" dirty="0" smtClean="0"/>
              <a:t>designed </a:t>
            </a:r>
            <a:r>
              <a:rPr lang="en-US" sz="2400" dirty="0"/>
              <a:t>to </a:t>
            </a:r>
            <a:r>
              <a:rPr lang="en-US" sz="2400" b="1" dirty="0"/>
              <a:t>address educational opportunity gaps </a:t>
            </a:r>
            <a:r>
              <a:rPr lang="en-US" sz="2400" dirty="0"/>
              <a:t>where they are constructed—in early </a:t>
            </a:r>
            <a:r>
              <a:rPr lang="en-US" sz="2400" dirty="0" smtClean="0"/>
              <a:t>childhood</a:t>
            </a:r>
          </a:p>
          <a:p>
            <a:pPr marL="438150" lvl="1" indent="-319088">
              <a:spcBef>
                <a:spcPts val="1200"/>
              </a:spcBef>
              <a:buClr>
                <a:schemeClr val="accent1"/>
              </a:buClr>
              <a:buSzPct val="80000"/>
              <a:buFont typeface="Wingdings 2" pitchFamily="18" charset="2"/>
              <a:buChar char=""/>
            </a:pPr>
            <a:r>
              <a:rPr lang="en-US" altLang="en-US" sz="2400" dirty="0" smtClean="0"/>
              <a:t>Creates a </a:t>
            </a:r>
            <a:r>
              <a:rPr lang="en-US" altLang="en-US" sz="2400" b="1" dirty="0" smtClean="0"/>
              <a:t>foundational CBE ECE certificate program </a:t>
            </a:r>
            <a:r>
              <a:rPr lang="en-US" altLang="en-US" sz="2400" dirty="0" smtClean="0"/>
              <a:t>and provides a </a:t>
            </a:r>
            <a:r>
              <a:rPr lang="en-US" altLang="en-US" sz="2400" b="1" dirty="0" smtClean="0"/>
              <a:t>pathway to Director 2 EEC Certification </a:t>
            </a:r>
          </a:p>
          <a:p>
            <a:pPr marL="438150" lvl="1" indent="-319088">
              <a:spcBef>
                <a:spcPts val="1200"/>
              </a:spcBef>
              <a:buClr>
                <a:schemeClr val="accent1"/>
              </a:buClr>
              <a:buSzPct val="80000"/>
              <a:buFont typeface="Wingdings 2" pitchFamily="18" charset="2"/>
              <a:buChar char=""/>
            </a:pPr>
            <a:r>
              <a:rPr lang="en-US" altLang="en-US" sz="2400" b="1" dirty="0" smtClean="0"/>
              <a:t>Maximizes resources </a:t>
            </a:r>
            <a:r>
              <a:rPr lang="en-US" altLang="en-US" sz="2400" dirty="0" smtClean="0"/>
              <a:t>and </a:t>
            </a:r>
            <a:r>
              <a:rPr lang="en-US" altLang="en-US" sz="2400" b="1" dirty="0" smtClean="0"/>
              <a:t>reduces duplication </a:t>
            </a:r>
            <a:r>
              <a:rPr lang="en-US" altLang="en-US" sz="2400" dirty="0" smtClean="0"/>
              <a:t>of efforts </a:t>
            </a:r>
          </a:p>
          <a:p>
            <a:endParaRPr lang="en-US" sz="2400" dirty="0"/>
          </a:p>
        </p:txBody>
      </p:sp>
    </p:spTree>
    <p:extLst>
      <p:ext uri="{BB962C8B-B14F-4D97-AF65-F5344CB8AC3E}">
        <p14:creationId xmlns:p14="http://schemas.microsoft.com/office/powerpoint/2010/main" val="16096523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04800" y="152400"/>
            <a:ext cx="8537575" cy="457200"/>
          </a:xfrm>
        </p:spPr>
        <p:txBody>
          <a:bodyPr/>
          <a:lstStyle/>
          <a:p>
            <a:pPr>
              <a:defRPr/>
            </a:pPr>
            <a:r>
              <a:rPr lang="en-US" dirty="0"/>
              <a:t>Performance Incentive Fund: Bringing Academic Innovation to </a:t>
            </a:r>
            <a:r>
              <a:rPr lang="en-US" dirty="0" smtClean="0"/>
              <a:t>Scale</a:t>
            </a:r>
            <a:r>
              <a:rPr dirty="0"/>
              <a:t>	</a:t>
            </a:r>
          </a:p>
        </p:txBody>
      </p:sp>
      <p:sp>
        <p:nvSpPr>
          <p:cNvPr id="13315" name="Title 3"/>
          <p:cNvSpPr>
            <a:spLocks noGrp="1"/>
          </p:cNvSpPr>
          <p:nvPr>
            <p:ph type="title"/>
          </p:nvPr>
        </p:nvSpPr>
        <p:spPr/>
        <p:txBody>
          <a:bodyPr/>
          <a:lstStyle/>
          <a:p>
            <a:r>
              <a:rPr lang="en-US" dirty="0"/>
              <a:t>Why CBE </a:t>
            </a:r>
            <a:r>
              <a:rPr lang="en-US" sz="3200" dirty="0"/>
              <a:t>for Early Childhood Educators?</a:t>
            </a:r>
            <a:endParaRPr lang="en-US" sz="3200" dirty="0" smtClean="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8382061"/>
              </p:ext>
            </p:extLst>
          </p:nvPr>
        </p:nvGraphicFramePr>
        <p:xfrm>
          <a:off x="228600" y="1600200"/>
          <a:ext cx="89154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4" descr="Image result for eec ma logo"/>
          <p:cNvPicPr>
            <a:picLocks noChangeAspect="1" noChangeArrowheads="1"/>
          </p:cNvPicPr>
          <p:nvPr/>
        </p:nvPicPr>
        <p:blipFill>
          <a:blip r:embed="rId8" cstate="print"/>
          <a:srcRect/>
          <a:stretch>
            <a:fillRect/>
          </a:stretch>
        </p:blipFill>
        <p:spPr bwMode="auto">
          <a:xfrm>
            <a:off x="228600" y="1676400"/>
            <a:ext cx="1295400" cy="1205928"/>
          </a:xfrm>
          <a:prstGeom prst="rect">
            <a:avLst/>
          </a:prstGeom>
          <a:noFill/>
        </p:spPr>
      </p:pic>
      <p:pic>
        <p:nvPicPr>
          <p:cNvPr id="8" name="Picture 6" descr="Image result for massachusetts department of higher education logo"/>
          <p:cNvPicPr>
            <a:picLocks noChangeAspect="1" noChangeArrowheads="1"/>
          </p:cNvPicPr>
          <p:nvPr/>
        </p:nvPicPr>
        <p:blipFill>
          <a:blip r:embed="rId9" cstate="print"/>
          <a:srcRect/>
          <a:stretch>
            <a:fillRect/>
          </a:stretch>
        </p:blipFill>
        <p:spPr bwMode="auto">
          <a:xfrm>
            <a:off x="1752600" y="2057400"/>
            <a:ext cx="2596067" cy="685800"/>
          </a:xfrm>
          <a:prstGeom prst="rect">
            <a:avLst/>
          </a:prstGeom>
          <a:noFill/>
        </p:spPr>
      </p:pic>
      <p:sp>
        <p:nvSpPr>
          <p:cNvPr id="9" name="Rectangle 8"/>
          <p:cNvSpPr/>
          <p:nvPr/>
        </p:nvSpPr>
        <p:spPr>
          <a:xfrm>
            <a:off x="7412504" y="2590800"/>
            <a:ext cx="1579096" cy="1752600"/>
          </a:xfrm>
          <a:prstGeom prst="rect">
            <a:avLst/>
          </a:prstGeom>
          <a:no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412504" y="4491318"/>
            <a:ext cx="1579096" cy="2214282"/>
          </a:xfrm>
          <a:prstGeom prst="rect">
            <a:avLst/>
          </a:prstGeom>
          <a:no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422340" y="5029200"/>
            <a:ext cx="1740460" cy="488576"/>
          </a:xfrm>
          <a:prstGeom prst="rect">
            <a:avLst/>
          </a:prstGeom>
          <a:noFill/>
          <a:ln w="285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Performance Incentive Fund: Bringing Academic Innovation to Scale</a:t>
            </a:r>
          </a:p>
        </p:txBody>
      </p:sp>
      <p:sp>
        <p:nvSpPr>
          <p:cNvPr id="4" name="Title 3"/>
          <p:cNvSpPr>
            <a:spLocks noGrp="1"/>
          </p:cNvSpPr>
          <p:nvPr>
            <p:ph type="title"/>
          </p:nvPr>
        </p:nvSpPr>
        <p:spPr>
          <a:xfrm>
            <a:off x="381000" y="533400"/>
            <a:ext cx="8610600" cy="838200"/>
          </a:xfrm>
        </p:spPr>
        <p:txBody>
          <a:bodyPr/>
          <a:lstStyle/>
          <a:p>
            <a:r>
              <a:rPr lang="en-US" sz="3500" dirty="0" smtClean="0"/>
              <a:t>Trend in Appropriation &amp; Grant Activity</a:t>
            </a:r>
            <a:endParaRPr lang="en-US" sz="35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1" y="1637681"/>
            <a:ext cx="8305797" cy="4929986"/>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Performance Incentive Fund: Bringing Academic Innovation to </a:t>
            </a:r>
            <a:r>
              <a:rPr lang="en-US" dirty="0" smtClean="0"/>
              <a:t>Scale</a:t>
            </a:r>
            <a:endParaRPr lang="en-US" dirty="0"/>
          </a:p>
        </p:txBody>
      </p:sp>
      <p:sp>
        <p:nvSpPr>
          <p:cNvPr id="4" name="Title 3"/>
          <p:cNvSpPr>
            <a:spLocks noGrp="1"/>
          </p:cNvSpPr>
          <p:nvPr>
            <p:ph type="title"/>
          </p:nvPr>
        </p:nvSpPr>
        <p:spPr/>
        <p:txBody>
          <a:bodyPr/>
          <a:lstStyle/>
          <a:p>
            <a:r>
              <a:rPr lang="en-US" sz="3200" dirty="0" smtClean="0"/>
              <a:t>How will we measure success?</a:t>
            </a:r>
            <a:endParaRPr lang="en-US" sz="3200" dirty="0"/>
          </a:p>
        </p:txBody>
      </p:sp>
      <p:sp>
        <p:nvSpPr>
          <p:cNvPr id="5" name="Content Placeholder 4"/>
          <p:cNvSpPr>
            <a:spLocks noGrp="1"/>
          </p:cNvSpPr>
          <p:nvPr>
            <p:ph idx="1"/>
          </p:nvPr>
        </p:nvSpPr>
        <p:spPr>
          <a:xfrm>
            <a:off x="381000" y="1600201"/>
            <a:ext cx="8382000" cy="457200"/>
          </a:xfrm>
        </p:spPr>
        <p:txBody>
          <a:bodyPr/>
          <a:lstStyle/>
          <a:p>
            <a:pPr marL="119062" indent="0" algn="ctr">
              <a:buNone/>
            </a:pPr>
            <a:r>
              <a:rPr lang="en-US" sz="2000" b="1" dirty="0" smtClean="0">
                <a:solidFill>
                  <a:schemeClr val="tx2"/>
                </a:solidFill>
              </a:rPr>
              <a:t>Scaling Up: FY 2017 Participating Campuses</a:t>
            </a:r>
            <a:endParaRPr lang="en-US" sz="2000" b="1" dirty="0">
              <a:solidFill>
                <a:schemeClr val="tx2"/>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2193587"/>
            <a:ext cx="7010400" cy="4379336"/>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Performance Incentive Fund: Bringing Academic Innovation to </a:t>
            </a:r>
            <a:r>
              <a:rPr lang="en-US" dirty="0" smtClean="0"/>
              <a:t>Scale</a:t>
            </a:r>
            <a:endParaRPr lang="en-US" dirty="0"/>
          </a:p>
        </p:txBody>
      </p:sp>
      <p:sp>
        <p:nvSpPr>
          <p:cNvPr id="4" name="Title 3"/>
          <p:cNvSpPr>
            <a:spLocks noGrp="1"/>
          </p:cNvSpPr>
          <p:nvPr>
            <p:ph type="title"/>
          </p:nvPr>
        </p:nvSpPr>
        <p:spPr/>
        <p:txBody>
          <a:bodyPr/>
          <a:lstStyle/>
          <a:p>
            <a:r>
              <a:rPr lang="en-US" sz="3200" dirty="0" smtClean="0"/>
              <a:t>How will we measure success?</a:t>
            </a:r>
            <a:endParaRPr lang="en-US" sz="3200" dirty="0"/>
          </a:p>
        </p:txBody>
      </p:sp>
      <p:sp>
        <p:nvSpPr>
          <p:cNvPr id="5" name="Content Placeholder 4"/>
          <p:cNvSpPr>
            <a:spLocks noGrp="1"/>
          </p:cNvSpPr>
          <p:nvPr>
            <p:ph idx="1"/>
          </p:nvPr>
        </p:nvSpPr>
        <p:spPr>
          <a:xfrm>
            <a:off x="381000" y="1600201"/>
            <a:ext cx="8382000" cy="457200"/>
          </a:xfrm>
        </p:spPr>
        <p:txBody>
          <a:bodyPr/>
          <a:lstStyle/>
          <a:p>
            <a:pPr marL="119062" indent="0" algn="ctr">
              <a:buNone/>
            </a:pPr>
            <a:r>
              <a:rPr lang="en-US" sz="2000" b="1" dirty="0" smtClean="0">
                <a:solidFill>
                  <a:schemeClr val="tx2"/>
                </a:solidFill>
              </a:rPr>
              <a:t>Scaling Up: FY 2018 Participating Campuses</a:t>
            </a:r>
            <a:endParaRPr lang="en-US" sz="2000" b="1" dirty="0">
              <a:solidFill>
                <a:schemeClr val="tx2"/>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2193587"/>
            <a:ext cx="7010399" cy="4379336"/>
          </a:xfrm>
          <a:prstGeom prst="rect">
            <a:avLst/>
          </a:prstGeom>
        </p:spPr>
      </p:pic>
    </p:spTree>
    <p:extLst>
      <p:ext uri="{BB962C8B-B14F-4D97-AF65-F5344CB8AC3E}">
        <p14:creationId xmlns:p14="http://schemas.microsoft.com/office/powerpoint/2010/main" val="228190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000" y="1600200"/>
            <a:ext cx="8001000" cy="4625975"/>
          </a:xfrm>
        </p:spPr>
        <p:txBody>
          <a:bodyPr/>
          <a:lstStyle/>
          <a:p>
            <a:r>
              <a:rPr lang="en-US" altLang="en-US" b="1" dirty="0" smtClean="0"/>
              <a:t>Metrics:  </a:t>
            </a:r>
          </a:p>
          <a:p>
            <a:pPr marL="914400" lvl="1" indent="-457200">
              <a:buFont typeface="Wingdings" panose="05000000000000000000" pitchFamily="2" charset="2"/>
              <a:buChar char=""/>
            </a:pPr>
            <a:r>
              <a:rPr lang="en-US" altLang="en-US" dirty="0" smtClean="0"/>
              <a:t>Increase </a:t>
            </a:r>
            <a:r>
              <a:rPr lang="en-US" altLang="en-US" dirty="0"/>
              <a:t>degree completion for adult learners through alt. delivery systems </a:t>
            </a:r>
          </a:p>
          <a:p>
            <a:pPr marL="914400" lvl="1" indent="-457200">
              <a:buFont typeface="Wingdings" panose="05000000000000000000" pitchFamily="2" charset="2"/>
              <a:buChar char=""/>
            </a:pPr>
            <a:r>
              <a:rPr lang="en-US" altLang="en-US" dirty="0"/>
              <a:t>Broaden early educator access to certificates and degree </a:t>
            </a:r>
            <a:r>
              <a:rPr lang="en-US" altLang="en-US" dirty="0" smtClean="0"/>
              <a:t>programs</a:t>
            </a:r>
          </a:p>
          <a:p>
            <a:pPr marL="914400" lvl="1" indent="-457200">
              <a:buFont typeface="Wingdings" panose="05000000000000000000" pitchFamily="2" charset="2"/>
              <a:buChar char=""/>
            </a:pPr>
            <a:r>
              <a:rPr lang="en-US" altLang="en-US" dirty="0" smtClean="0"/>
              <a:t>Increase number of faculty who are able to describe national and local CBE models</a:t>
            </a:r>
          </a:p>
          <a:p>
            <a:pPr marL="914400" lvl="1" indent="-457200">
              <a:buFont typeface="Wingdings" panose="05000000000000000000" pitchFamily="2" charset="2"/>
              <a:buChar char=""/>
            </a:pPr>
            <a:r>
              <a:rPr lang="en-US" altLang="en-US" dirty="0" smtClean="0"/>
              <a:t>Expand model to engage all 15 community colleges  </a:t>
            </a:r>
          </a:p>
        </p:txBody>
      </p:sp>
      <p:sp>
        <p:nvSpPr>
          <p:cNvPr id="7" name="Text Placeholder 6"/>
          <p:cNvSpPr>
            <a:spLocks noGrp="1"/>
          </p:cNvSpPr>
          <p:nvPr>
            <p:ph type="body" sz="quarter" idx="13"/>
          </p:nvPr>
        </p:nvSpPr>
        <p:spPr/>
        <p:txBody>
          <a:bodyPr/>
          <a:lstStyle/>
          <a:p>
            <a:r>
              <a:rPr lang="en-US" smtClean="0"/>
              <a:t>Performance Incentive Fund: Bringing Academic Innovation to Scale</a:t>
            </a:r>
            <a:endParaRPr lang="en-US" dirty="0"/>
          </a:p>
        </p:txBody>
      </p:sp>
      <p:sp>
        <p:nvSpPr>
          <p:cNvPr id="5" name="Title 4"/>
          <p:cNvSpPr>
            <a:spLocks noGrp="1"/>
          </p:cNvSpPr>
          <p:nvPr>
            <p:ph type="title"/>
          </p:nvPr>
        </p:nvSpPr>
        <p:spPr/>
        <p:txBody>
          <a:bodyPr/>
          <a:lstStyle/>
          <a:p>
            <a:r>
              <a:rPr lang="en-US" sz="3200" dirty="0" smtClean="0"/>
              <a:t>How will we measure success?</a:t>
            </a:r>
            <a:endParaRPr lang="en-US" sz="3200" dirty="0"/>
          </a:p>
        </p:txBody>
      </p:sp>
    </p:spTree>
    <p:extLst>
      <p:ext uri="{BB962C8B-B14F-4D97-AF65-F5344CB8AC3E}">
        <p14:creationId xmlns:p14="http://schemas.microsoft.com/office/powerpoint/2010/main" val="4999548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Competency-Based Education for Early Childhood Educators</a:t>
            </a:r>
            <a:endParaRPr lang="en-US" dirty="0"/>
          </a:p>
        </p:txBody>
      </p:sp>
      <p:sp>
        <p:nvSpPr>
          <p:cNvPr id="6" name="Text Placeholder 5"/>
          <p:cNvSpPr>
            <a:spLocks noGrp="1"/>
          </p:cNvSpPr>
          <p:nvPr>
            <p:ph type="body" idx="1"/>
          </p:nvPr>
        </p:nvSpPr>
        <p:spPr/>
        <p:txBody>
          <a:bodyPr/>
          <a:lstStyle/>
          <a:p>
            <a:r>
              <a:rPr lang="en-US" dirty="0"/>
              <a:t>Kimberly </a:t>
            </a:r>
            <a:r>
              <a:rPr lang="en-US" dirty="0" smtClean="0"/>
              <a:t>Burns, Dean </a:t>
            </a:r>
            <a:r>
              <a:rPr lang="en-US" dirty="0"/>
              <a:t>of Academic </a:t>
            </a:r>
            <a:r>
              <a:rPr lang="en-US" dirty="0" smtClean="0"/>
              <a:t>Innovations and </a:t>
            </a:r>
            <a:r>
              <a:rPr lang="en-US" dirty="0"/>
              <a:t>Dean of </a:t>
            </a:r>
            <a:r>
              <a:rPr lang="en-US" dirty="0" smtClean="0"/>
              <a:t>Professional Development, Northern Essex Community College</a:t>
            </a:r>
            <a:endParaRPr lang="en-US" dirty="0"/>
          </a:p>
        </p:txBody>
      </p:sp>
    </p:spTree>
    <p:extLst>
      <p:ext uri="{BB962C8B-B14F-4D97-AF65-F5344CB8AC3E}">
        <p14:creationId xmlns:p14="http://schemas.microsoft.com/office/powerpoint/2010/main" val="36733791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800" dirty="0"/>
              <a:t>Address time to degree for early childhood educators by exploring:</a:t>
            </a:r>
          </a:p>
          <a:p>
            <a:pPr lvl="1"/>
            <a:r>
              <a:rPr lang="en-US" sz="2400" dirty="0"/>
              <a:t>Increasing early childhood faculty knowledge and skills around competency-based education</a:t>
            </a:r>
          </a:p>
          <a:p>
            <a:pPr lvl="1"/>
            <a:r>
              <a:rPr lang="en-US" sz="2400" dirty="0"/>
              <a:t>Alignment of early childhood education accreditation standards, professional competencies and college courses</a:t>
            </a:r>
          </a:p>
          <a:p>
            <a:pPr lvl="1"/>
            <a:r>
              <a:rPr lang="en-US" sz="2400" dirty="0"/>
              <a:t>The academic support needs of early childhood students needing developmental education and students who are dual language learners</a:t>
            </a:r>
          </a:p>
          <a:p>
            <a:pPr lvl="1"/>
            <a:r>
              <a:rPr lang="en-US" sz="2400" dirty="0"/>
              <a:t>The need for students to master instructional technology professional competencies</a:t>
            </a:r>
          </a:p>
          <a:p>
            <a:pPr>
              <a:buNone/>
            </a:pPr>
            <a:endParaRPr lang="en-US" sz="2000" dirty="0"/>
          </a:p>
        </p:txBody>
      </p:sp>
      <p:sp>
        <p:nvSpPr>
          <p:cNvPr id="4" name="Title 3"/>
          <p:cNvSpPr>
            <a:spLocks noGrp="1"/>
          </p:cNvSpPr>
          <p:nvPr>
            <p:ph type="title"/>
          </p:nvPr>
        </p:nvSpPr>
        <p:spPr/>
        <p:txBody>
          <a:bodyPr/>
          <a:lstStyle/>
          <a:p>
            <a:r>
              <a:rPr lang="en-US" sz="3200" dirty="0" smtClean="0"/>
              <a:t>Overview</a:t>
            </a:r>
            <a:endParaRPr lang="en-US" sz="3200" dirty="0"/>
          </a:p>
        </p:txBody>
      </p:sp>
    </p:spTree>
    <p:extLst>
      <p:ext uri="{BB962C8B-B14F-4D97-AF65-F5344CB8AC3E}">
        <p14:creationId xmlns:p14="http://schemas.microsoft.com/office/powerpoint/2010/main" val="38235546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a:t>CBE 101 Workshop</a:t>
            </a:r>
          </a:p>
          <a:p>
            <a:r>
              <a:rPr lang="en-US" sz="2000" dirty="0"/>
              <a:t>Competency alignment</a:t>
            </a:r>
          </a:p>
          <a:p>
            <a:r>
              <a:rPr lang="en-US" sz="2000" dirty="0"/>
              <a:t>Competency validation</a:t>
            </a:r>
          </a:p>
          <a:p>
            <a:r>
              <a:rPr lang="en-US" sz="2000" dirty="0"/>
              <a:t>CBE course adaptation</a:t>
            </a:r>
          </a:p>
          <a:p>
            <a:r>
              <a:rPr lang="en-US" sz="2000" dirty="0"/>
              <a:t>NAEYC Conference</a:t>
            </a:r>
          </a:p>
          <a:p>
            <a:r>
              <a:rPr lang="en-US" sz="2000" dirty="0"/>
              <a:t>New Directions in Developmental Ed &amp; ESL</a:t>
            </a:r>
          </a:p>
          <a:p>
            <a:r>
              <a:rPr lang="en-US" sz="2000" dirty="0"/>
              <a:t>Mobile devices in the ECE classroom</a:t>
            </a:r>
          </a:p>
          <a:p>
            <a:r>
              <a:rPr lang="en-US" sz="2000" dirty="0"/>
              <a:t>Preparation for NECC NEASC accreditation visit</a:t>
            </a:r>
          </a:p>
          <a:p>
            <a:r>
              <a:rPr lang="en-US" sz="2000" dirty="0"/>
              <a:t>Statewide ECE meeting</a:t>
            </a:r>
          </a:p>
          <a:p>
            <a:r>
              <a:rPr lang="en-US" sz="2000" dirty="0"/>
              <a:t>External evaluation </a:t>
            </a:r>
          </a:p>
          <a:p>
            <a:pPr>
              <a:buNone/>
            </a:pPr>
            <a:endParaRPr lang="en-US" sz="2000" dirty="0"/>
          </a:p>
        </p:txBody>
      </p:sp>
      <p:sp>
        <p:nvSpPr>
          <p:cNvPr id="4" name="Title 3"/>
          <p:cNvSpPr>
            <a:spLocks noGrp="1"/>
          </p:cNvSpPr>
          <p:nvPr>
            <p:ph type="title"/>
          </p:nvPr>
        </p:nvSpPr>
        <p:spPr/>
        <p:txBody>
          <a:bodyPr/>
          <a:lstStyle/>
          <a:p>
            <a:r>
              <a:rPr lang="en-US" sz="3200" dirty="0" smtClean="0"/>
              <a:t>Program Components</a:t>
            </a:r>
            <a:endParaRPr lang="en-US" sz="3200" dirty="0"/>
          </a:p>
        </p:txBody>
      </p:sp>
    </p:spTree>
    <p:extLst>
      <p:ext uri="{BB962C8B-B14F-4D97-AF65-F5344CB8AC3E}">
        <p14:creationId xmlns:p14="http://schemas.microsoft.com/office/powerpoint/2010/main" val="33713194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981200"/>
            <a:ext cx="8382000" cy="4244975"/>
          </a:xfrm>
        </p:spPr>
        <p:txBody>
          <a:bodyPr/>
          <a:lstStyle/>
          <a:p>
            <a:r>
              <a:rPr lang="en-US" sz="2800" dirty="0"/>
              <a:t>Students, policy makers, employers and the general public want </a:t>
            </a:r>
            <a:r>
              <a:rPr lang="en-US" sz="2800" b="1" dirty="0" smtClean="0"/>
              <a:t>more</a:t>
            </a:r>
            <a:r>
              <a:rPr lang="en-US" sz="2800" dirty="0" smtClean="0"/>
              <a:t> students </a:t>
            </a:r>
            <a:r>
              <a:rPr lang="en-US" sz="2800" dirty="0"/>
              <a:t>to </a:t>
            </a:r>
            <a:r>
              <a:rPr lang="en-US" sz="2800" b="1" dirty="0"/>
              <a:t>earn degrees faster</a:t>
            </a:r>
          </a:p>
          <a:p>
            <a:r>
              <a:rPr lang="en-US" sz="2800" dirty="0" smtClean="0"/>
              <a:t>Providing </a:t>
            </a:r>
            <a:r>
              <a:rPr lang="en-US" sz="2800" dirty="0"/>
              <a:t>students with the opportunity to </a:t>
            </a:r>
            <a:r>
              <a:rPr lang="en-US" sz="2800" b="1" dirty="0"/>
              <a:t>separate learning from seat time </a:t>
            </a:r>
            <a:r>
              <a:rPr lang="en-US" sz="2800" dirty="0"/>
              <a:t>is appealing to students, employers and policy makers</a:t>
            </a:r>
          </a:p>
          <a:p>
            <a:r>
              <a:rPr lang="en-US" sz="2800" dirty="0"/>
              <a:t>Strategy aimed to attract and retain </a:t>
            </a:r>
            <a:r>
              <a:rPr lang="en-US" sz="2800" b="1" dirty="0"/>
              <a:t>adult students</a:t>
            </a:r>
          </a:p>
          <a:p>
            <a:pPr>
              <a:buNone/>
            </a:pPr>
            <a:endParaRPr lang="en-US" sz="2000" dirty="0"/>
          </a:p>
        </p:txBody>
      </p:sp>
      <p:sp>
        <p:nvSpPr>
          <p:cNvPr id="4" name="Title 3"/>
          <p:cNvSpPr>
            <a:spLocks noGrp="1"/>
          </p:cNvSpPr>
          <p:nvPr>
            <p:ph type="title"/>
          </p:nvPr>
        </p:nvSpPr>
        <p:spPr/>
        <p:txBody>
          <a:bodyPr/>
          <a:lstStyle/>
          <a:p>
            <a:r>
              <a:rPr lang="en-US" sz="3200" dirty="0" smtClean="0"/>
              <a:t>Why Competency-Based Education?</a:t>
            </a:r>
            <a:endParaRPr lang="en-US" sz="3200" dirty="0"/>
          </a:p>
        </p:txBody>
      </p:sp>
    </p:spTree>
    <p:extLst>
      <p:ext uri="{BB962C8B-B14F-4D97-AF65-F5344CB8AC3E}">
        <p14:creationId xmlns:p14="http://schemas.microsoft.com/office/powerpoint/2010/main" val="17429849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t>Student Segments</a:t>
            </a:r>
            <a:endParaRPr lang="en-US" sz="3200" dirty="0"/>
          </a:p>
        </p:txBody>
      </p:sp>
      <p:sp>
        <p:nvSpPr>
          <p:cNvPr id="6" name="Content Placeholder 5"/>
          <p:cNvSpPr txBox="1">
            <a:spLocks noGrp="1"/>
          </p:cNvSpPr>
          <p:nvPr>
            <p:ph idx="1"/>
          </p:nvPr>
        </p:nvSpPr>
        <p:spPr>
          <a:xfrm>
            <a:off x="741432" y="2049961"/>
            <a:ext cx="3124200" cy="507831"/>
          </a:xfrm>
          <a:prstGeom prst="rect">
            <a:avLst/>
          </a:prstGeom>
          <a:noFill/>
        </p:spPr>
        <p:txBody>
          <a:bodyPr wrap="square" rtlCol="0">
            <a:spAutoFit/>
          </a:bodyPr>
          <a:lstStyle/>
          <a:p>
            <a:pPr marL="119062" indent="0" algn="ctr">
              <a:buNone/>
            </a:pPr>
            <a:r>
              <a:rPr lang="en-US" sz="2400" b="1" dirty="0" smtClean="0"/>
              <a:t>COMING </a:t>
            </a:r>
            <a:r>
              <a:rPr lang="en-US" sz="2400" b="1" dirty="0"/>
              <a:t>OF </a:t>
            </a:r>
            <a:r>
              <a:rPr lang="en-US" sz="2400" b="1" dirty="0" smtClean="0"/>
              <a:t>AGE</a:t>
            </a:r>
            <a:endParaRPr lang="en-US" sz="2400" b="1" dirty="0"/>
          </a:p>
        </p:txBody>
      </p:sp>
      <p:pic>
        <p:nvPicPr>
          <p:cNvPr id="7" name="Picture 6"/>
          <p:cNvPicPr>
            <a:picLocks noChangeAspect="1"/>
          </p:cNvPicPr>
          <p:nvPr/>
        </p:nvPicPr>
        <p:blipFill>
          <a:blip r:embed="rId3" cstate="print"/>
          <a:stretch>
            <a:fillRect/>
          </a:stretch>
        </p:blipFill>
        <p:spPr>
          <a:xfrm>
            <a:off x="1078130" y="3048000"/>
            <a:ext cx="2450804" cy="3042168"/>
          </a:xfrm>
          <a:prstGeom prst="rect">
            <a:avLst/>
          </a:prstGeom>
        </p:spPr>
      </p:pic>
      <p:pic>
        <p:nvPicPr>
          <p:cNvPr id="8" name="Picture 7"/>
          <p:cNvPicPr>
            <a:picLocks noChangeAspect="1"/>
          </p:cNvPicPr>
          <p:nvPr/>
        </p:nvPicPr>
        <p:blipFill>
          <a:blip r:embed="rId4" cstate="print"/>
          <a:stretch>
            <a:fillRect/>
          </a:stretch>
        </p:blipFill>
        <p:spPr>
          <a:xfrm>
            <a:off x="5638800" y="3048000"/>
            <a:ext cx="2030144" cy="3036071"/>
          </a:xfrm>
          <a:prstGeom prst="rect">
            <a:avLst/>
          </a:prstGeom>
        </p:spPr>
      </p:pic>
      <p:sp>
        <p:nvSpPr>
          <p:cNvPr id="9" name="TextBox 8"/>
          <p:cNvSpPr txBox="1"/>
          <p:nvPr/>
        </p:nvSpPr>
        <p:spPr>
          <a:xfrm>
            <a:off x="5029200" y="1888377"/>
            <a:ext cx="3581400" cy="830997"/>
          </a:xfrm>
          <a:prstGeom prst="rect">
            <a:avLst/>
          </a:prstGeom>
          <a:noFill/>
        </p:spPr>
        <p:txBody>
          <a:bodyPr wrap="square" rtlCol="0">
            <a:spAutoFit/>
          </a:bodyPr>
          <a:lstStyle/>
          <a:p>
            <a:pPr algn="ctr"/>
            <a:r>
              <a:rPr lang="en-US" sz="2400" b="1" dirty="0">
                <a:latin typeface="+mn-lt"/>
              </a:rPr>
              <a:t>CAREER CHANGERS &amp; </a:t>
            </a:r>
          </a:p>
          <a:p>
            <a:pPr algn="ctr"/>
            <a:r>
              <a:rPr lang="en-US" sz="2400" b="1" dirty="0" smtClean="0">
                <a:latin typeface="+mn-lt"/>
              </a:rPr>
              <a:t>CAREER ACCELERATORS</a:t>
            </a:r>
            <a:endParaRPr lang="en-US" sz="2400" b="1" dirty="0">
              <a:latin typeface="+mn-lt"/>
            </a:endParaRPr>
          </a:p>
        </p:txBody>
      </p:sp>
    </p:spTree>
    <p:extLst>
      <p:ext uri="{BB962C8B-B14F-4D97-AF65-F5344CB8AC3E}">
        <p14:creationId xmlns:p14="http://schemas.microsoft.com/office/powerpoint/2010/main" val="34248479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20798" y="3308666"/>
            <a:ext cx="5525027" cy="369332"/>
          </a:xfrm>
          <a:prstGeom prst="rect">
            <a:avLst/>
          </a:prstGeom>
          <a:noFill/>
        </p:spPr>
        <p:txBody>
          <a:bodyPr wrap="square" rtlCol="0">
            <a:spAutoFit/>
          </a:bodyPr>
          <a:lstStyle/>
          <a:p>
            <a:endParaRPr lang="en-US" dirty="0"/>
          </a:p>
        </p:txBody>
      </p:sp>
      <p:pic>
        <p:nvPicPr>
          <p:cNvPr id="1026" name="Picture 2" descr="http://static1.squarespace.com/static/54b3ecdbe4b0c6c9f7e2af7f/t/54d4cc55e4b0afd121d23277/1423232086163/logo.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698698" y="2367233"/>
            <a:ext cx="3174603" cy="104127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3"/>
          </p:nvPr>
        </p:nvSpPr>
        <p:spPr/>
        <p:txBody>
          <a:bodyPr/>
          <a:lstStyle/>
          <a:p>
            <a:endParaRPr lang="en-US"/>
          </a:p>
        </p:txBody>
      </p:sp>
      <p:sp>
        <p:nvSpPr>
          <p:cNvPr id="10" name="Title 9"/>
          <p:cNvSpPr>
            <a:spLocks noGrp="1"/>
          </p:cNvSpPr>
          <p:nvPr>
            <p:ph type="title"/>
          </p:nvPr>
        </p:nvSpPr>
        <p:spPr/>
        <p:txBody>
          <a:bodyPr/>
          <a:lstStyle/>
          <a:p>
            <a:r>
              <a:rPr lang="en-US" sz="3200" dirty="0" smtClean="0"/>
              <a:t>A disruptive innovation </a:t>
            </a:r>
            <a:br>
              <a:rPr lang="en-US" sz="3200" dirty="0" smtClean="0"/>
            </a:br>
            <a:r>
              <a:rPr lang="en-US" sz="3200" dirty="0" smtClean="0"/>
              <a:t>with minimal disruption</a:t>
            </a:r>
            <a:endParaRPr lang="en-US" sz="3200" dirty="0"/>
          </a:p>
        </p:txBody>
      </p:sp>
      <p:sp>
        <p:nvSpPr>
          <p:cNvPr id="3" name="TextBox 2"/>
          <p:cNvSpPr txBox="1"/>
          <p:nvPr/>
        </p:nvSpPr>
        <p:spPr>
          <a:xfrm>
            <a:off x="294968" y="3817118"/>
            <a:ext cx="3982064" cy="2308324"/>
          </a:xfrm>
          <a:prstGeom prst="rect">
            <a:avLst/>
          </a:prstGeom>
          <a:noFill/>
        </p:spPr>
        <p:txBody>
          <a:bodyPr wrap="square" numCol="1" rtlCol="0">
            <a:spAutoFit/>
          </a:bodyPr>
          <a:lstStyle/>
          <a:p>
            <a:pPr algn="ctr"/>
            <a:r>
              <a:rPr lang="en-US" b="1" dirty="0"/>
              <a:t>WHAT WE ARE NOT DOING</a:t>
            </a:r>
            <a:endParaRPr lang="en-US" dirty="0"/>
          </a:p>
          <a:p>
            <a:pPr algn="ctr"/>
            <a:endParaRPr lang="en-US" dirty="0"/>
          </a:p>
          <a:p>
            <a:pPr marL="285750" indent="-285750">
              <a:buFont typeface="Arial" panose="020B0604020202020204" pitchFamily="34" charset="0"/>
              <a:buChar char="•"/>
            </a:pPr>
            <a:r>
              <a:rPr lang="en-US" dirty="0"/>
              <a:t>Abandoning the credit hour – complete separation of time </a:t>
            </a:r>
            <a:r>
              <a:rPr lang="en-US" dirty="0" smtClean="0"/>
              <a:t/>
            </a:r>
            <a:br>
              <a:rPr lang="en-US" dirty="0" smtClean="0"/>
            </a:br>
            <a:r>
              <a:rPr lang="en-US" dirty="0" smtClean="0"/>
              <a:t>&amp; </a:t>
            </a:r>
            <a:r>
              <a:rPr lang="en-US" dirty="0"/>
              <a:t>learning</a:t>
            </a:r>
          </a:p>
          <a:p>
            <a:pPr marL="285750" indent="-285750">
              <a:buFont typeface="Arial" panose="020B0604020202020204" pitchFamily="34" charset="0"/>
              <a:buChar char="•"/>
            </a:pPr>
            <a:r>
              <a:rPr lang="en-US" dirty="0"/>
              <a:t>Offering a subscription </a:t>
            </a:r>
            <a:r>
              <a:rPr lang="en-US" dirty="0" smtClean="0"/>
              <a:t/>
            </a:r>
            <a:br>
              <a:rPr lang="en-US" dirty="0" smtClean="0"/>
            </a:br>
            <a:r>
              <a:rPr lang="en-US" dirty="0" smtClean="0"/>
              <a:t>payment </a:t>
            </a:r>
            <a:r>
              <a:rPr lang="en-US" dirty="0"/>
              <a:t>option</a:t>
            </a:r>
          </a:p>
          <a:p>
            <a:pPr marL="285750" indent="-285750">
              <a:buFont typeface="Arial" panose="020B0604020202020204" pitchFamily="34" charset="0"/>
              <a:buChar char="•"/>
            </a:pPr>
            <a:endParaRPr lang="en-US" dirty="0"/>
          </a:p>
        </p:txBody>
      </p:sp>
      <p:sp>
        <p:nvSpPr>
          <p:cNvPr id="13" name="TextBox 12"/>
          <p:cNvSpPr txBox="1"/>
          <p:nvPr/>
        </p:nvSpPr>
        <p:spPr>
          <a:xfrm>
            <a:off x="4613136" y="3817118"/>
            <a:ext cx="4255560" cy="2031325"/>
          </a:xfrm>
          <a:prstGeom prst="rect">
            <a:avLst/>
          </a:prstGeom>
          <a:noFill/>
        </p:spPr>
        <p:txBody>
          <a:bodyPr wrap="square" numCol="1" rtlCol="0">
            <a:spAutoFit/>
          </a:bodyPr>
          <a:lstStyle/>
          <a:p>
            <a:pPr algn="ctr"/>
            <a:r>
              <a:rPr lang="en-US" b="1" dirty="0"/>
              <a:t>WHAT WE ARE DOING</a:t>
            </a:r>
          </a:p>
          <a:p>
            <a:pPr algn="ctr"/>
            <a:endParaRPr lang="en-US" b="1" dirty="0"/>
          </a:p>
          <a:p>
            <a:pPr marL="285750" indent="-285750">
              <a:buFont typeface="Arial" panose="020B0604020202020204" pitchFamily="34" charset="0"/>
              <a:buChar char="•"/>
            </a:pPr>
            <a:r>
              <a:rPr lang="en-US" dirty="0"/>
              <a:t>Offering a course-base model based on success of community colleges from around the country</a:t>
            </a:r>
          </a:p>
          <a:p>
            <a:pPr marL="285750" indent="-285750">
              <a:buFont typeface="Arial" panose="020B0604020202020204" pitchFamily="34" charset="0"/>
              <a:buChar char="•"/>
            </a:pPr>
            <a:r>
              <a:rPr lang="en-US" dirty="0"/>
              <a:t>Providing flexibility within </a:t>
            </a:r>
            <a:r>
              <a:rPr lang="en-US" dirty="0" smtClean="0"/>
              <a:t/>
            </a:r>
            <a:br>
              <a:rPr lang="en-US" dirty="0" smtClean="0"/>
            </a:br>
            <a:r>
              <a:rPr lang="en-US" dirty="0" smtClean="0"/>
              <a:t>credit </a:t>
            </a:r>
            <a:r>
              <a:rPr lang="en-US" dirty="0"/>
              <a:t>courses</a:t>
            </a:r>
          </a:p>
        </p:txBody>
      </p:sp>
      <p:pic>
        <p:nvPicPr>
          <p:cNvPr id="4" name="Picture 3" descr="A picture containing object&#10;&#10;Description generated with high confidence">
            <a:extLst>
              <a:ext uri="{FF2B5EF4-FFF2-40B4-BE49-F238E27FC236}">
                <a16:creationId xmlns="" xmlns:a16="http://schemas.microsoft.com/office/drawing/2014/main" id="{2CFC4B64-CB25-4817-941B-D6ADB35357A5}"/>
              </a:ext>
            </a:extLst>
          </p:cNvPr>
          <p:cNvPicPr>
            <a:picLocks noChangeAspect="1"/>
          </p:cNvPicPr>
          <p:nvPr/>
        </p:nvPicPr>
        <p:blipFill>
          <a:blip r:embed="rId4" cstate="print"/>
          <a:stretch>
            <a:fillRect/>
          </a:stretch>
        </p:blipFill>
        <p:spPr>
          <a:xfrm>
            <a:off x="5030261" y="2363768"/>
            <a:ext cx="3421311" cy="1006569"/>
          </a:xfrm>
          <a:prstGeom prst="rect">
            <a:avLst/>
          </a:prstGeom>
        </p:spPr>
      </p:pic>
      <p:sp>
        <p:nvSpPr>
          <p:cNvPr id="8" name="Title 3"/>
          <p:cNvSpPr txBox="1">
            <a:spLocks/>
          </p:cNvSpPr>
          <p:nvPr/>
        </p:nvSpPr>
        <p:spPr bwMode="auto">
          <a:xfrm>
            <a:off x="2057400" y="531451"/>
            <a:ext cx="6619568" cy="78149"/>
          </a:xfrm>
          <a:prstGeom prst="rect">
            <a:avLst/>
          </a:prstGeom>
          <a:noFill/>
          <a:ln w="9525">
            <a:noFill/>
            <a:miter lim="800000"/>
            <a:headEnd/>
            <a:tailEnd/>
          </a:ln>
        </p:spPr>
        <p:txBody>
          <a:bodyPr vert="horz" wrap="square" lIns="91440" tIns="45720" rIns="45720" bIns="45720" numCol="1" anchor="ctr" anchorCtr="0" compatLnSpc="1">
            <a:prstTxWarp prst="textNoShape">
              <a:avLst/>
            </a:prstTxWarp>
          </a:bodyPr>
          <a:lstStyle>
            <a:lvl1pPr algn="l" rtl="0" eaLnBrk="1" fontAlgn="base" hangingPunct="1">
              <a:spcBef>
                <a:spcPct val="0"/>
              </a:spcBef>
              <a:spcAft>
                <a:spcPct val="0"/>
              </a:spcAft>
              <a:defRPr sz="4500" kern="1200">
                <a:solidFill>
                  <a:schemeClr val="bg1"/>
                </a:solidFill>
                <a:latin typeface="+mj-lt"/>
                <a:ea typeface="+mj-ea"/>
                <a:cs typeface="+mj-cs"/>
              </a:defRPr>
            </a:lvl1pPr>
            <a:lvl2pPr algn="l" rtl="0" eaLnBrk="1" fontAlgn="base" hangingPunct="1">
              <a:spcBef>
                <a:spcPct val="0"/>
              </a:spcBef>
              <a:spcAft>
                <a:spcPct val="0"/>
              </a:spcAft>
              <a:defRPr sz="4500">
                <a:solidFill>
                  <a:schemeClr val="bg1"/>
                </a:solidFill>
                <a:latin typeface="Corbel" pitchFamily="34" charset="0"/>
              </a:defRPr>
            </a:lvl2pPr>
            <a:lvl3pPr algn="l" rtl="0" eaLnBrk="1" fontAlgn="base" hangingPunct="1">
              <a:spcBef>
                <a:spcPct val="0"/>
              </a:spcBef>
              <a:spcAft>
                <a:spcPct val="0"/>
              </a:spcAft>
              <a:defRPr sz="4500">
                <a:solidFill>
                  <a:schemeClr val="bg1"/>
                </a:solidFill>
                <a:latin typeface="Corbel" pitchFamily="34" charset="0"/>
              </a:defRPr>
            </a:lvl3pPr>
            <a:lvl4pPr algn="l" rtl="0" eaLnBrk="1" fontAlgn="base" hangingPunct="1">
              <a:spcBef>
                <a:spcPct val="0"/>
              </a:spcBef>
              <a:spcAft>
                <a:spcPct val="0"/>
              </a:spcAft>
              <a:defRPr sz="4500">
                <a:solidFill>
                  <a:schemeClr val="bg1"/>
                </a:solidFill>
                <a:latin typeface="Corbel" pitchFamily="34" charset="0"/>
              </a:defRPr>
            </a:lvl4pPr>
            <a:lvl5pPr algn="l" rtl="0" eaLnBrk="1" fontAlgn="base" hangingPunct="1">
              <a:spcBef>
                <a:spcPct val="0"/>
              </a:spcBef>
              <a:spcAft>
                <a:spcPct val="0"/>
              </a:spcAft>
              <a:defRPr sz="4500">
                <a:solidFill>
                  <a:schemeClr val="bg1"/>
                </a:solidFill>
                <a:latin typeface="Corbel" pitchFamily="34" charset="0"/>
              </a:defRPr>
            </a:lvl5pPr>
            <a:lvl6pPr marL="457200" algn="l" rtl="0" eaLnBrk="1" fontAlgn="base" hangingPunct="1">
              <a:spcBef>
                <a:spcPct val="0"/>
              </a:spcBef>
              <a:spcAft>
                <a:spcPct val="0"/>
              </a:spcAft>
              <a:defRPr sz="4500">
                <a:solidFill>
                  <a:schemeClr val="bg1"/>
                </a:solidFill>
                <a:latin typeface="Corbel" pitchFamily="34" charset="0"/>
              </a:defRPr>
            </a:lvl6pPr>
            <a:lvl7pPr marL="914400" algn="l" rtl="0" eaLnBrk="1" fontAlgn="base" hangingPunct="1">
              <a:spcBef>
                <a:spcPct val="0"/>
              </a:spcBef>
              <a:spcAft>
                <a:spcPct val="0"/>
              </a:spcAft>
              <a:defRPr sz="4500">
                <a:solidFill>
                  <a:schemeClr val="bg1"/>
                </a:solidFill>
                <a:latin typeface="Corbel" pitchFamily="34" charset="0"/>
              </a:defRPr>
            </a:lvl7pPr>
            <a:lvl8pPr marL="1371600" algn="l" rtl="0" eaLnBrk="1" fontAlgn="base" hangingPunct="1">
              <a:spcBef>
                <a:spcPct val="0"/>
              </a:spcBef>
              <a:spcAft>
                <a:spcPct val="0"/>
              </a:spcAft>
              <a:defRPr sz="4500">
                <a:solidFill>
                  <a:schemeClr val="bg1"/>
                </a:solidFill>
                <a:latin typeface="Corbel" pitchFamily="34" charset="0"/>
              </a:defRPr>
            </a:lvl8pPr>
            <a:lvl9pPr marL="1828800" algn="l" rtl="0" eaLnBrk="1" fontAlgn="base" hangingPunct="1">
              <a:spcBef>
                <a:spcPct val="0"/>
              </a:spcBef>
              <a:spcAft>
                <a:spcPct val="0"/>
              </a:spcAft>
              <a:defRPr sz="4500">
                <a:solidFill>
                  <a:schemeClr val="bg1"/>
                </a:solidFill>
                <a:latin typeface="Corbel" pitchFamily="34" charset="0"/>
              </a:defRPr>
            </a:lvl9pPr>
            <a:extLst/>
          </a:lstStyle>
          <a:p>
            <a:endParaRPr lang="en-US" sz="3200" dirty="0"/>
          </a:p>
        </p:txBody>
      </p:sp>
    </p:spTree>
    <p:extLst>
      <p:ext uri="{BB962C8B-B14F-4D97-AF65-F5344CB8AC3E}">
        <p14:creationId xmlns:p14="http://schemas.microsoft.com/office/powerpoint/2010/main" val="15709850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141" y="39329"/>
            <a:ext cx="8840296" cy="6037006"/>
          </a:xfrm>
          <a:prstGeom prst="rect">
            <a:avLst/>
          </a:prstGeom>
        </p:spPr>
      </p:pic>
      <p:sp>
        <p:nvSpPr>
          <p:cNvPr id="3" name="TextBox 2"/>
          <p:cNvSpPr txBox="1"/>
          <p:nvPr/>
        </p:nvSpPr>
        <p:spPr>
          <a:xfrm>
            <a:off x="226141" y="6184490"/>
            <a:ext cx="8377084" cy="430887"/>
          </a:xfrm>
          <a:prstGeom prst="rect">
            <a:avLst/>
          </a:prstGeom>
          <a:noFill/>
        </p:spPr>
        <p:txBody>
          <a:bodyPr wrap="square" rtlCol="0">
            <a:spAutoFit/>
          </a:bodyPr>
          <a:lstStyle/>
          <a:p>
            <a:r>
              <a:rPr lang="en-US" sz="1100" dirty="0"/>
              <a:t>Tate, P. &amp; Klein-Collins, R. (2015). </a:t>
            </a:r>
            <a:r>
              <a:rPr lang="en-US" sz="1100" i="1" dirty="0"/>
              <a:t>PLA and CBE on the Competency Continuum: The Relationship between Prior Learning Assessment and Competency-Based Education</a:t>
            </a:r>
            <a:r>
              <a:rPr lang="en-US" sz="1100" dirty="0"/>
              <a:t>. Chicago, IL: Council for Adult and Experiential Learning. </a:t>
            </a:r>
          </a:p>
        </p:txBody>
      </p:sp>
      <p:pic>
        <p:nvPicPr>
          <p:cNvPr id="4" name="Picture 2" descr="http://static1.squarespace.com/static/54b3ecdbe4b0c6c9f7e2af7f/t/54d4cc55e4b0afd121d23277/1423232086163/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5097" y="3963392"/>
            <a:ext cx="1564820" cy="5132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www.onlinedegreereviews.org/media/logo/western-governors-university.gi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6289" y="3963392"/>
            <a:ext cx="1575618" cy="442452"/>
          </a:xfrm>
          <a:prstGeom prst="rect">
            <a:avLst/>
          </a:prstGeom>
          <a:noFill/>
          <a:ln>
            <a:noFill/>
          </a:ln>
        </p:spPr>
      </p:pic>
      <p:pic>
        <p:nvPicPr>
          <p:cNvPr id="7" name="Picture 6"/>
          <p:cNvPicPr/>
          <p:nvPr/>
        </p:nvPicPr>
        <p:blipFill>
          <a:blip r:embed="rId6" cstate="print">
            <a:extLst>
              <a:ext uri="{28A0092B-C50C-407E-A947-70E740481C1C}">
                <a14:useLocalDpi xmlns:a14="http://schemas.microsoft.com/office/drawing/2010/main" val="0"/>
              </a:ext>
            </a:extLst>
          </a:blip>
          <a:stretch>
            <a:fillRect/>
          </a:stretch>
        </p:blipFill>
        <p:spPr>
          <a:xfrm>
            <a:off x="4758536" y="4601185"/>
            <a:ext cx="1657350" cy="488315"/>
          </a:xfrm>
          <a:prstGeom prst="rect">
            <a:avLst/>
          </a:prstGeom>
        </p:spPr>
      </p:pic>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2732344" y="3827610"/>
            <a:ext cx="1657350" cy="488315"/>
          </a:xfrm>
          <a:prstGeom prst="rect">
            <a:avLst/>
          </a:prstGeom>
        </p:spPr>
      </p:pic>
      <p:pic>
        <p:nvPicPr>
          <p:cNvPr id="9" name="Picture 8">
            <a:extLst>
              <a:ext uri="{FF2B5EF4-FFF2-40B4-BE49-F238E27FC236}">
                <a16:creationId xmlns="" xmlns:a16="http://schemas.microsoft.com/office/drawing/2014/main" id="{FF96B7CE-0026-4BAA-988E-19180BE8D962}"/>
              </a:ext>
            </a:extLst>
          </p:cNvPr>
          <p:cNvPicPr>
            <a:picLocks noChangeAspect="1"/>
          </p:cNvPicPr>
          <p:nvPr/>
        </p:nvPicPr>
        <p:blipFill>
          <a:blip r:embed="rId7" cstate="print"/>
          <a:stretch>
            <a:fillRect/>
          </a:stretch>
        </p:blipFill>
        <p:spPr>
          <a:xfrm>
            <a:off x="3223203" y="4476653"/>
            <a:ext cx="675631" cy="675631"/>
          </a:xfrm>
          <a:prstGeom prst="rect">
            <a:avLst/>
          </a:prstGeom>
        </p:spPr>
      </p:pic>
    </p:spTree>
    <p:extLst>
      <p:ext uri="{BB962C8B-B14F-4D97-AF65-F5344CB8AC3E}">
        <p14:creationId xmlns:p14="http://schemas.microsoft.com/office/powerpoint/2010/main" val="2993836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2057400"/>
            <a:ext cx="8229600" cy="4016375"/>
          </a:xfrm>
        </p:spPr>
        <p:txBody>
          <a:bodyPr/>
          <a:lstStyle/>
          <a:p>
            <a:pPr>
              <a:buNone/>
            </a:pPr>
            <a:endParaRPr lang="en-US" dirty="0" smtClean="0"/>
          </a:p>
          <a:p>
            <a:endParaRPr lang="en-US" dirty="0"/>
          </a:p>
        </p:txBody>
      </p:sp>
      <p:sp>
        <p:nvSpPr>
          <p:cNvPr id="3" name="Text Placeholder 2"/>
          <p:cNvSpPr>
            <a:spLocks noGrp="1"/>
          </p:cNvSpPr>
          <p:nvPr>
            <p:ph type="body" sz="quarter" idx="13"/>
          </p:nvPr>
        </p:nvSpPr>
        <p:spPr/>
        <p:txBody>
          <a:bodyPr/>
          <a:lstStyle/>
          <a:p>
            <a:r>
              <a:rPr lang="en-US" dirty="0"/>
              <a:t>Performance Incentive Fund: Bringing Academic Innovation to Scale</a:t>
            </a:r>
          </a:p>
        </p:txBody>
      </p:sp>
      <p:sp>
        <p:nvSpPr>
          <p:cNvPr id="4" name="Title 3"/>
          <p:cNvSpPr>
            <a:spLocks noGrp="1"/>
          </p:cNvSpPr>
          <p:nvPr>
            <p:ph type="title"/>
          </p:nvPr>
        </p:nvSpPr>
        <p:spPr>
          <a:xfrm>
            <a:off x="381000" y="533400"/>
            <a:ext cx="8534400" cy="838200"/>
          </a:xfrm>
        </p:spPr>
        <p:txBody>
          <a:bodyPr/>
          <a:lstStyle/>
          <a:p>
            <a:r>
              <a:rPr lang="en-US" sz="2800" dirty="0" smtClean="0"/>
              <a:t>UMDI Retrospective Analysis of 2012–2015 Grants</a:t>
            </a:r>
            <a:endParaRPr lang="en-US" sz="2800" dirty="0"/>
          </a:p>
        </p:txBody>
      </p:sp>
      <p:graphicFrame>
        <p:nvGraphicFramePr>
          <p:cNvPr id="5" name="Diagram 4"/>
          <p:cNvGraphicFramePr/>
          <p:nvPr>
            <p:extLst>
              <p:ext uri="{D42A27DB-BD31-4B8C-83A1-F6EECF244321}">
                <p14:modId xmlns:p14="http://schemas.microsoft.com/office/powerpoint/2010/main" val="2280348379"/>
              </p:ext>
            </p:extLst>
          </p:nvPr>
        </p:nvGraphicFramePr>
        <p:xfrm>
          <a:off x="-304800" y="2351088"/>
          <a:ext cx="8077200" cy="1306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val="2724920840"/>
              </p:ext>
            </p:extLst>
          </p:nvPr>
        </p:nvGraphicFramePr>
        <p:xfrm>
          <a:off x="-304800" y="5094288"/>
          <a:ext cx="8077200" cy="13065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p:cNvGraphicFramePr/>
          <p:nvPr>
            <p:extLst>
              <p:ext uri="{D42A27DB-BD31-4B8C-83A1-F6EECF244321}">
                <p14:modId xmlns:p14="http://schemas.microsoft.com/office/powerpoint/2010/main" val="3554098266"/>
              </p:ext>
            </p:extLst>
          </p:nvPr>
        </p:nvGraphicFramePr>
        <p:xfrm>
          <a:off x="-304800" y="3646488"/>
          <a:ext cx="8077200" cy="130651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Rectangle 7"/>
          <p:cNvSpPr/>
          <p:nvPr/>
        </p:nvSpPr>
        <p:spPr>
          <a:xfrm>
            <a:off x="0" y="1524000"/>
            <a:ext cx="9144000" cy="707886"/>
          </a:xfrm>
          <a:prstGeom prst="rect">
            <a:avLst/>
          </a:prstGeom>
        </p:spPr>
        <p:txBody>
          <a:bodyPr wrap="square">
            <a:spAutoFit/>
          </a:bodyPr>
          <a:lstStyle/>
          <a:p>
            <a:pPr algn="ctr"/>
            <a:r>
              <a:rPr lang="en-US" sz="2000" b="1" dirty="0" smtClean="0">
                <a:solidFill>
                  <a:schemeClr val="tx2"/>
                </a:solidFill>
                <a:latin typeface="+mn-lt"/>
              </a:rPr>
              <a:t>Quantifiable results in college participation &amp; completion </a:t>
            </a:r>
            <a:br>
              <a:rPr lang="en-US" sz="2000" b="1" dirty="0" smtClean="0">
                <a:solidFill>
                  <a:schemeClr val="tx2"/>
                </a:solidFill>
                <a:latin typeface="+mn-lt"/>
              </a:rPr>
            </a:br>
            <a:r>
              <a:rPr lang="en-US" sz="2000" b="1" dirty="0" smtClean="0">
                <a:solidFill>
                  <a:schemeClr val="tx2"/>
                </a:solidFill>
                <a:latin typeface="+mn-lt"/>
              </a:rPr>
              <a:t>reported by several grantees:</a:t>
            </a:r>
            <a:endParaRPr lang="en-US" sz="2000" b="1" dirty="0">
              <a:solidFill>
                <a:schemeClr val="tx2"/>
              </a:solidFill>
              <a:latin typeface="+mn-lt"/>
            </a:endParaRPr>
          </a:p>
        </p:txBody>
      </p:sp>
      <p:sp>
        <p:nvSpPr>
          <p:cNvPr id="9" name="TextBox 8"/>
          <p:cNvSpPr txBox="1"/>
          <p:nvPr/>
        </p:nvSpPr>
        <p:spPr>
          <a:xfrm>
            <a:off x="7315200" y="3519286"/>
            <a:ext cx="1600200" cy="1477328"/>
          </a:xfrm>
          <a:prstGeom prst="rect">
            <a:avLst/>
          </a:prstGeom>
          <a:ln w="28575" cmpd="sng">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500" b="1" dirty="0" smtClean="0">
                <a:solidFill>
                  <a:schemeClr val="tx1"/>
                </a:solidFill>
              </a:rPr>
              <a:t>Major finding: </a:t>
            </a:r>
            <a:r>
              <a:rPr lang="en-US" sz="1500" dirty="0" smtClean="0">
                <a:solidFill>
                  <a:schemeClr val="tx1"/>
                </a:solidFill>
              </a:rPr>
              <a:t>Need to define common metrics to support rigorous evaluation </a:t>
            </a:r>
            <a:endParaRPr lang="en-US" sz="1500" dirty="0">
              <a:solidFill>
                <a:schemeClr val="tx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000" dirty="0"/>
              <a:t>Spring 2017 Course Completion Rate</a:t>
            </a:r>
          </a:p>
          <a:p>
            <a:pPr marL="800100" lvl="1" indent="-342900">
              <a:buFont typeface="Arial" panose="020B0604020202020204" pitchFamily="34" charset="0"/>
              <a:buChar char="•"/>
            </a:pPr>
            <a:r>
              <a:rPr lang="en-US" sz="3000" dirty="0"/>
              <a:t>78.4% CBE courses</a:t>
            </a:r>
          </a:p>
          <a:p>
            <a:pPr marL="800100" lvl="1" indent="-342900">
              <a:buFont typeface="Arial" panose="020B0604020202020204" pitchFamily="34" charset="0"/>
              <a:buChar char="•"/>
            </a:pPr>
            <a:r>
              <a:rPr lang="en-US" sz="3000" dirty="0"/>
              <a:t>73.1% All courses</a:t>
            </a:r>
          </a:p>
          <a:p>
            <a:pPr marL="800100" lvl="1" indent="-342900">
              <a:buFont typeface="Arial" panose="020B0604020202020204" pitchFamily="34" charset="0"/>
              <a:buChar char="•"/>
            </a:pPr>
            <a:r>
              <a:rPr lang="en-US" sz="3000" dirty="0"/>
              <a:t>68.5% 100% online courses  </a:t>
            </a:r>
          </a:p>
          <a:p>
            <a:r>
              <a:rPr lang="en-US" sz="3000" dirty="0" smtClean="0"/>
              <a:t>Fall </a:t>
            </a:r>
            <a:r>
              <a:rPr lang="en-US" sz="3000" dirty="0"/>
              <a:t>2016 </a:t>
            </a:r>
            <a:r>
              <a:rPr lang="en-US" sz="3000" dirty="0" smtClean="0"/>
              <a:t>- Fall </a:t>
            </a:r>
            <a:r>
              <a:rPr lang="en-US" sz="3000" dirty="0"/>
              <a:t>2017 Retention Rate </a:t>
            </a:r>
          </a:p>
          <a:p>
            <a:pPr marL="914400" lvl="1" indent="-457200">
              <a:buFont typeface="Arial" panose="020B0604020202020204" pitchFamily="34" charset="0"/>
              <a:buChar char="•"/>
            </a:pPr>
            <a:r>
              <a:rPr lang="en-US" sz="3000" dirty="0"/>
              <a:t>72.7% </a:t>
            </a:r>
            <a:r>
              <a:rPr lang="en-US" sz="3000" dirty="0" smtClean="0"/>
              <a:t>CBE students</a:t>
            </a:r>
          </a:p>
          <a:p>
            <a:pPr marL="914400" lvl="1" indent="-457200">
              <a:buFont typeface="Arial" panose="020B0604020202020204" pitchFamily="34" charset="0"/>
              <a:buChar char="•"/>
            </a:pPr>
            <a:r>
              <a:rPr lang="en-US" sz="3000" dirty="0" smtClean="0"/>
              <a:t>60.9% All </a:t>
            </a:r>
            <a:r>
              <a:rPr lang="en-US" sz="3000" dirty="0"/>
              <a:t>NECC </a:t>
            </a:r>
            <a:r>
              <a:rPr lang="en-US" sz="3000" dirty="0" smtClean="0"/>
              <a:t>students</a:t>
            </a:r>
            <a:endParaRPr lang="en-US" sz="3000" dirty="0"/>
          </a:p>
          <a:p>
            <a:pPr>
              <a:buNone/>
            </a:pPr>
            <a:endParaRPr lang="en-US" sz="2000" dirty="0"/>
          </a:p>
        </p:txBody>
      </p:sp>
      <p:sp>
        <p:nvSpPr>
          <p:cNvPr id="3" name="Text Placeholder 2"/>
          <p:cNvSpPr>
            <a:spLocks noGrp="1"/>
          </p:cNvSpPr>
          <p:nvPr>
            <p:ph type="body" sz="quarter" idx="13"/>
          </p:nvPr>
        </p:nvSpPr>
        <p:spPr/>
        <p:txBody>
          <a:bodyPr/>
          <a:lstStyle/>
          <a:p>
            <a:endParaRPr lang="en-US"/>
          </a:p>
        </p:txBody>
      </p:sp>
      <p:sp>
        <p:nvSpPr>
          <p:cNvPr id="4" name="Title 3"/>
          <p:cNvSpPr>
            <a:spLocks noGrp="1"/>
          </p:cNvSpPr>
          <p:nvPr>
            <p:ph type="title"/>
          </p:nvPr>
        </p:nvSpPr>
        <p:spPr/>
        <p:txBody>
          <a:bodyPr/>
          <a:lstStyle/>
          <a:p>
            <a:r>
              <a:rPr lang="en-US" sz="3200" dirty="0" smtClean="0"/>
              <a:t>Early Data: </a:t>
            </a:r>
            <a:br>
              <a:rPr lang="en-US" sz="3200" dirty="0" smtClean="0"/>
            </a:br>
            <a:r>
              <a:rPr lang="en-US" sz="3200" dirty="0" smtClean="0"/>
              <a:t>Computer Applications CBE Courses</a:t>
            </a:r>
            <a:endParaRPr lang="en-US" sz="3200" dirty="0"/>
          </a:p>
        </p:txBody>
      </p:sp>
    </p:spTree>
    <p:extLst>
      <p:ext uri="{BB962C8B-B14F-4D97-AF65-F5344CB8AC3E}">
        <p14:creationId xmlns:p14="http://schemas.microsoft.com/office/powerpoint/2010/main" val="24440637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&amp; Discussion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40613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00201"/>
            <a:ext cx="8458200" cy="838200"/>
          </a:xfrm>
        </p:spPr>
        <p:txBody>
          <a:bodyPr/>
          <a:lstStyle/>
          <a:p>
            <a:pPr marL="0" lvl="0" indent="0" algn="ctr">
              <a:buNone/>
            </a:pPr>
            <a:r>
              <a:rPr lang="en-US" sz="2000" b="1" dirty="0">
                <a:solidFill>
                  <a:schemeClr val="tx2"/>
                </a:solidFill>
              </a:rPr>
              <a:t>Grantees reported substantial impacts on campus services, </a:t>
            </a:r>
            <a:br>
              <a:rPr lang="en-US" sz="2000" b="1" dirty="0">
                <a:solidFill>
                  <a:schemeClr val="tx2"/>
                </a:solidFill>
              </a:rPr>
            </a:br>
            <a:r>
              <a:rPr lang="en-US" sz="2000" b="1" dirty="0">
                <a:solidFill>
                  <a:schemeClr val="tx2"/>
                </a:solidFill>
              </a:rPr>
              <a:t>particularly in the following areas:</a:t>
            </a:r>
          </a:p>
          <a:p>
            <a:pPr lvl="0">
              <a:buNone/>
            </a:pPr>
            <a:endParaRPr lang="en-US" sz="2000" b="1" dirty="0">
              <a:solidFill>
                <a:schemeClr val="tx2"/>
              </a:solidFill>
            </a:endParaRPr>
          </a:p>
          <a:p>
            <a:pPr lvl="0">
              <a:buNone/>
            </a:pPr>
            <a:endParaRPr lang="en-US" sz="2400" dirty="0" smtClean="0"/>
          </a:p>
          <a:p>
            <a:pPr lvl="0">
              <a:buNone/>
            </a:pPr>
            <a:r>
              <a:rPr lang="en-US" dirty="0" smtClean="0"/>
              <a:t> </a:t>
            </a:r>
          </a:p>
        </p:txBody>
      </p:sp>
      <p:sp>
        <p:nvSpPr>
          <p:cNvPr id="9" name="Text Placeholder 8"/>
          <p:cNvSpPr>
            <a:spLocks noGrp="1"/>
          </p:cNvSpPr>
          <p:nvPr>
            <p:ph type="body" sz="quarter" idx="13"/>
          </p:nvPr>
        </p:nvSpPr>
        <p:spPr/>
        <p:txBody>
          <a:bodyPr/>
          <a:lstStyle/>
          <a:p>
            <a:r>
              <a:rPr lang="en-US" dirty="0"/>
              <a:t>Performance Incentive Fund: Bringing Academic Innovation to Scale</a:t>
            </a:r>
          </a:p>
        </p:txBody>
      </p:sp>
      <p:sp>
        <p:nvSpPr>
          <p:cNvPr id="4" name="Title 3"/>
          <p:cNvSpPr>
            <a:spLocks noGrp="1"/>
          </p:cNvSpPr>
          <p:nvPr>
            <p:ph type="title"/>
          </p:nvPr>
        </p:nvSpPr>
        <p:spPr>
          <a:xfrm>
            <a:off x="381000" y="533400"/>
            <a:ext cx="8686800" cy="838200"/>
          </a:xfrm>
        </p:spPr>
        <p:txBody>
          <a:bodyPr/>
          <a:lstStyle/>
          <a:p>
            <a:r>
              <a:rPr lang="en-US" sz="2800" dirty="0" smtClean="0"/>
              <a:t>UMDI Retrospective Analysis of 2012–2015 Grants  </a:t>
            </a:r>
            <a:endParaRPr lang="en-US" sz="2800" dirty="0"/>
          </a:p>
        </p:txBody>
      </p:sp>
      <p:graphicFrame>
        <p:nvGraphicFramePr>
          <p:cNvPr id="7" name="Diagram 6"/>
          <p:cNvGraphicFramePr/>
          <p:nvPr>
            <p:extLst>
              <p:ext uri="{D42A27DB-BD31-4B8C-83A1-F6EECF244321}">
                <p14:modId xmlns:p14="http://schemas.microsoft.com/office/powerpoint/2010/main" val="2125177480"/>
              </p:ext>
            </p:extLst>
          </p:nvPr>
        </p:nvGraphicFramePr>
        <p:xfrm>
          <a:off x="457200" y="2362200"/>
          <a:ext cx="8232422" cy="297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p:cNvSpPr/>
          <p:nvPr/>
        </p:nvSpPr>
        <p:spPr>
          <a:xfrm>
            <a:off x="2820811" y="5477357"/>
            <a:ext cx="3505200" cy="584775"/>
          </a:xfrm>
          <a:prstGeom prst="rect">
            <a:avLst/>
          </a:prstGeom>
          <a:ln w="28575" cmpd="sng">
            <a:solidFill>
              <a:schemeClr val="accent1"/>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1600" b="1" dirty="0" smtClean="0">
                <a:solidFill>
                  <a:schemeClr val="tx1"/>
                </a:solidFill>
              </a:rPr>
              <a:t>Major finding: </a:t>
            </a:r>
            <a:r>
              <a:rPr lang="en-US" sz="1600" dirty="0" smtClean="0">
                <a:solidFill>
                  <a:schemeClr val="tx1"/>
                </a:solidFill>
              </a:rPr>
              <a:t>Need to narrow range of programs and objectives </a:t>
            </a:r>
            <a:endParaRPr lang="en-US" sz="1600"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76200"/>
            <a:ext cx="9144000" cy="5989367"/>
          </a:xfrm>
          <a:prstGeom prst="rect">
            <a:avLst/>
          </a:prstGeom>
        </p:spPr>
      </p:pic>
      <p:sp>
        <p:nvSpPr>
          <p:cNvPr id="2" name="Content Placeholder 1"/>
          <p:cNvSpPr>
            <a:spLocks noGrp="1"/>
          </p:cNvSpPr>
          <p:nvPr>
            <p:ph idx="4294967295"/>
          </p:nvPr>
        </p:nvSpPr>
        <p:spPr>
          <a:xfrm>
            <a:off x="3200400" y="2819400"/>
            <a:ext cx="5562600" cy="3505199"/>
          </a:xfrm>
        </p:spPr>
        <p:txBody>
          <a:bodyPr/>
          <a:lstStyle/>
          <a:p>
            <a:pPr marL="228600" indent="-109538">
              <a:buNone/>
            </a:pPr>
            <a:r>
              <a:rPr lang="en-US" sz="2200" dirty="0" smtClean="0"/>
              <a:t>“There are literally dozens of exciting and intriguing model programs across our </a:t>
            </a:r>
            <a:br>
              <a:rPr lang="en-US" sz="2200" dirty="0" smtClean="0"/>
            </a:br>
            <a:r>
              <a:rPr lang="en-US" sz="2200" dirty="0" smtClean="0"/>
              <a:t>29 campuses, each worth celebrating for </a:t>
            </a:r>
            <a:br>
              <a:rPr lang="en-US" sz="2200" dirty="0" smtClean="0"/>
            </a:br>
            <a:r>
              <a:rPr lang="en-US" sz="2200" dirty="0" smtClean="0"/>
              <a:t>the effort and the anecdotes of success. </a:t>
            </a:r>
            <a:br>
              <a:rPr lang="en-US" sz="2200" dirty="0" smtClean="0"/>
            </a:br>
            <a:r>
              <a:rPr lang="en-US" sz="2200" dirty="0" smtClean="0"/>
              <a:t>But </a:t>
            </a:r>
            <a:r>
              <a:rPr lang="en-US" sz="2200" b="1" dirty="0" smtClean="0">
                <a:solidFill>
                  <a:schemeClr val="tx2"/>
                </a:solidFill>
              </a:rPr>
              <a:t>there is a worrisome lack of scale to </a:t>
            </a:r>
            <a:br>
              <a:rPr lang="en-US" sz="2200" b="1" dirty="0" smtClean="0">
                <a:solidFill>
                  <a:schemeClr val="tx2"/>
                </a:solidFill>
              </a:rPr>
            </a:br>
            <a:r>
              <a:rPr lang="en-US" sz="2200" b="1" dirty="0" smtClean="0">
                <a:solidFill>
                  <a:schemeClr val="tx2"/>
                </a:solidFill>
              </a:rPr>
              <a:t>the work, </a:t>
            </a:r>
            <a:r>
              <a:rPr lang="en-US" sz="2200" dirty="0" smtClean="0"/>
              <a:t>taken as a whole.” </a:t>
            </a:r>
          </a:p>
          <a:p>
            <a:pPr marL="1588" indent="-1588">
              <a:buNone/>
            </a:pPr>
            <a:r>
              <a:rPr lang="en-US" sz="2200" dirty="0" smtClean="0"/>
              <a:t>				</a:t>
            </a:r>
          </a:p>
          <a:p>
            <a:pPr marL="1588" indent="-1588">
              <a:buNone/>
            </a:pPr>
            <a:r>
              <a:rPr lang="en-US" sz="2200" dirty="0" smtClean="0"/>
              <a:t>	—Chris Gabrieli, “Scale Matters”</a:t>
            </a:r>
          </a:p>
          <a:p>
            <a:pPr marL="228600" indent="-228600">
              <a:buNone/>
            </a:pPr>
            <a:r>
              <a:rPr lang="en-US" sz="2200" dirty="0" smtClean="0"/>
              <a:t>	</a:t>
            </a:r>
            <a:r>
              <a:rPr lang="en-US" sz="2200" i="1" dirty="0" smtClean="0"/>
              <a:t>The Degree Gap (June 2016)</a:t>
            </a:r>
            <a:endParaRPr lang="en-US" sz="2200" i="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b="1" dirty="0">
                <a:solidFill>
                  <a:schemeClr val="tx2"/>
                </a:solidFill>
              </a:rPr>
              <a:t>Limited categories in order to: </a:t>
            </a:r>
          </a:p>
          <a:p>
            <a:pPr lvl="1"/>
            <a:r>
              <a:rPr lang="en-US" sz="2200" b="1" dirty="0"/>
              <a:t>Provide better alignment </a:t>
            </a:r>
            <a:r>
              <a:rPr lang="en-US" sz="2200" dirty="0"/>
              <a:t>with specific BHE Goals and </a:t>
            </a:r>
            <a:r>
              <a:rPr lang="en-US" sz="2200" dirty="0" smtClean="0"/>
              <a:t>ongoing </a:t>
            </a:r>
            <a:r>
              <a:rPr lang="en-US" sz="2200" dirty="0"/>
              <a:t>projects</a:t>
            </a:r>
          </a:p>
          <a:p>
            <a:pPr lvl="1"/>
            <a:r>
              <a:rPr lang="en-US" sz="2200" b="1" dirty="0" smtClean="0"/>
              <a:t>Scale </a:t>
            </a:r>
            <a:r>
              <a:rPr lang="en-US" sz="2200" b="1" dirty="0"/>
              <a:t>existing programs </a:t>
            </a:r>
            <a:r>
              <a:rPr lang="en-US" sz="2200" dirty="0"/>
              <a:t>grounded in research and </a:t>
            </a:r>
            <a:r>
              <a:rPr lang="en-US" sz="2200" dirty="0" smtClean="0"/>
              <a:t/>
            </a:r>
            <a:br>
              <a:rPr lang="en-US" sz="2200" dirty="0" smtClean="0"/>
            </a:br>
            <a:r>
              <a:rPr lang="en-US" sz="2200" dirty="0" smtClean="0"/>
              <a:t>best </a:t>
            </a:r>
            <a:r>
              <a:rPr lang="en-US" sz="2200" dirty="0"/>
              <a:t>practice  </a:t>
            </a:r>
          </a:p>
          <a:p>
            <a:pPr lvl="1"/>
            <a:r>
              <a:rPr lang="en-US" sz="2200" b="1" dirty="0"/>
              <a:t>Provide support for projects that could be rigorously evaluated</a:t>
            </a:r>
            <a:r>
              <a:rPr lang="en-US" sz="2200" dirty="0"/>
              <a:t> at both </a:t>
            </a:r>
            <a:r>
              <a:rPr lang="en-US" sz="2200" dirty="0" smtClean="0"/>
              <a:t>campus </a:t>
            </a:r>
            <a:r>
              <a:rPr lang="en-US" sz="2200" dirty="0"/>
              <a:t>and system levels by defining a common set of metrics for success </a:t>
            </a:r>
          </a:p>
          <a:p>
            <a:pPr lvl="1"/>
            <a:r>
              <a:rPr lang="en-US" sz="2200" b="1" dirty="0"/>
              <a:t>Focus on sustainability </a:t>
            </a:r>
            <a:r>
              <a:rPr lang="en-US" sz="2200" dirty="0"/>
              <a:t>through curricular reform, capacity building, and systemic change </a:t>
            </a:r>
          </a:p>
          <a:p>
            <a:pPr lvl="1"/>
            <a:r>
              <a:rPr lang="en-US" sz="2200" b="1" dirty="0"/>
              <a:t>Promote collaboration </a:t>
            </a:r>
            <a:r>
              <a:rPr lang="en-US" sz="2200" dirty="0"/>
              <a:t>and reduce duplication of </a:t>
            </a:r>
            <a:r>
              <a:rPr lang="en-US" sz="2200" dirty="0" smtClean="0"/>
              <a:t>efforts</a:t>
            </a:r>
            <a:endParaRPr lang="en-US" sz="2200" dirty="0"/>
          </a:p>
          <a:p>
            <a:pPr lvl="1"/>
            <a:endParaRPr lang="en-US" dirty="0"/>
          </a:p>
          <a:p>
            <a:endParaRPr lang="en-US" dirty="0"/>
          </a:p>
          <a:p>
            <a:endParaRPr lang="en-US" dirty="0"/>
          </a:p>
          <a:p>
            <a:endParaRPr lang="en-US" dirty="0"/>
          </a:p>
          <a:p>
            <a:endParaRPr lang="en-US" dirty="0"/>
          </a:p>
        </p:txBody>
      </p:sp>
      <p:sp>
        <p:nvSpPr>
          <p:cNvPr id="3" name="Text Placeholder 2"/>
          <p:cNvSpPr>
            <a:spLocks noGrp="1"/>
          </p:cNvSpPr>
          <p:nvPr>
            <p:ph type="body" sz="quarter" idx="13"/>
          </p:nvPr>
        </p:nvSpPr>
        <p:spPr/>
        <p:txBody>
          <a:bodyPr/>
          <a:lstStyle/>
          <a:p>
            <a:r>
              <a:rPr lang="en-US" dirty="0"/>
              <a:t>Performance Incentive Fund: Bringing Academic Innovation to Scale</a:t>
            </a:r>
          </a:p>
        </p:txBody>
      </p:sp>
      <p:sp>
        <p:nvSpPr>
          <p:cNvPr id="9" name="Title 8"/>
          <p:cNvSpPr>
            <a:spLocks noGrp="1"/>
          </p:cNvSpPr>
          <p:nvPr>
            <p:ph type="title"/>
          </p:nvPr>
        </p:nvSpPr>
        <p:spPr/>
        <p:txBody>
          <a:bodyPr/>
          <a:lstStyle/>
          <a:p>
            <a:r>
              <a:rPr lang="en-US" smtClean="0"/>
              <a:t>FY2017 Redesign</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Why Co-requisite at Scale?</a:t>
            </a:r>
            <a:endParaRPr lang="en-US" dirty="0"/>
          </a:p>
        </p:txBody>
      </p:sp>
      <p:sp>
        <p:nvSpPr>
          <p:cNvPr id="6" name="Text Placeholder 5"/>
          <p:cNvSpPr>
            <a:spLocks noGrp="1"/>
          </p:cNvSpPr>
          <p:nvPr>
            <p:ph type="body" idx="1"/>
          </p:nvPr>
        </p:nvSpPr>
        <p:spPr/>
        <p:txBody>
          <a:bodyPr/>
          <a:lstStyle/>
          <a:p>
            <a:endParaRPr lang="en-US"/>
          </a:p>
        </p:txBody>
      </p:sp>
      <p:sp>
        <p:nvSpPr>
          <p:cNvPr id="7" name="Rectangle 6"/>
          <p:cNvSpPr/>
          <p:nvPr/>
        </p:nvSpPr>
        <p:spPr>
          <a:xfrm>
            <a:off x="609600" y="3314343"/>
            <a:ext cx="7772400" cy="2400657"/>
          </a:xfrm>
          <a:prstGeom prst="rect">
            <a:avLst/>
          </a:prstGeom>
          <a:noFill/>
          <a:ln w="28575" cmpd="sng">
            <a:noFill/>
          </a:ln>
        </p:spPr>
        <p:style>
          <a:lnRef idx="2">
            <a:schemeClr val="accent4"/>
          </a:lnRef>
          <a:fillRef idx="1">
            <a:schemeClr val="lt1"/>
          </a:fillRef>
          <a:effectRef idx="0">
            <a:schemeClr val="accent4"/>
          </a:effectRef>
          <a:fontRef idx="minor">
            <a:schemeClr val="dk1"/>
          </a:fontRef>
        </p:style>
        <p:txBody>
          <a:bodyPr wrap="square">
            <a:spAutoFit/>
          </a:bodyPr>
          <a:lstStyle/>
          <a:p>
            <a:pPr eaLnBrk="0" hangingPunct="0">
              <a:spcBef>
                <a:spcPts val="480"/>
              </a:spcBef>
              <a:buClr>
                <a:schemeClr val="accent2"/>
              </a:buClr>
              <a:buSzPct val="90000"/>
              <a:defRPr/>
            </a:pPr>
            <a:r>
              <a:rPr lang="en-US" sz="3000" b="1" dirty="0" smtClean="0">
                <a:solidFill>
                  <a:schemeClr val="bg1"/>
                </a:solidFill>
              </a:rPr>
              <a:t>Co-requisite at Scale </a:t>
            </a:r>
            <a:r>
              <a:rPr lang="en-US" sz="3000" dirty="0" smtClean="0">
                <a:solidFill>
                  <a:schemeClr val="bg1"/>
                </a:solidFill>
              </a:rPr>
              <a:t>builds upon successful models that feature concurrent developmental and credit-bearing coursework, supporting greater student retention and persistence</a:t>
            </a:r>
          </a:p>
        </p:txBody>
      </p:sp>
    </p:spTree>
    <p:extLst>
      <p:ext uri="{BB962C8B-B14F-4D97-AF65-F5344CB8AC3E}">
        <p14:creationId xmlns:p14="http://schemas.microsoft.com/office/powerpoint/2010/main" val="124976706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HE PowerPoint">
  <a:themeElements>
    <a:clrScheme name="Custom 2">
      <a:dk1>
        <a:sysClr val="windowText" lastClr="000000"/>
      </a:dk1>
      <a:lt1>
        <a:sysClr val="window" lastClr="FFFFFF"/>
      </a:lt1>
      <a:dk2>
        <a:srgbClr val="001F5B"/>
      </a:dk2>
      <a:lt2>
        <a:srgbClr val="EAECEE"/>
      </a:lt2>
      <a:accent1>
        <a:srgbClr val="CF0A2C"/>
      </a:accent1>
      <a:accent2>
        <a:srgbClr val="F37121"/>
      </a:accent2>
      <a:accent3>
        <a:srgbClr val="FFC627"/>
      </a:accent3>
      <a:accent4>
        <a:srgbClr val="00AF41"/>
      </a:accent4>
      <a:accent5>
        <a:srgbClr val="009BDE"/>
      </a:accent5>
      <a:accent6>
        <a:srgbClr val="8D734A"/>
      </a:accent6>
      <a:hlink>
        <a:srgbClr val="7030A0"/>
      </a:hlink>
      <a:folHlink>
        <a:srgbClr val="99A4AD"/>
      </a:folHlink>
    </a:clrScheme>
    <a:fontScheme name="DHE">
      <a:majorFont>
        <a:latin typeface="Segoe UI Bold"/>
        <a:ea typeface=""/>
        <a:cs typeface=""/>
      </a:majorFont>
      <a:minorFont>
        <a:latin typeface="Segoe UI"/>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DHE PowerPoint 2017" id="{61764B8D-ACA6-46BF-A320-9B50340F977B}" vid="{6F0F49BA-8067-4930-9955-AE8362479C83}"/>
    </a:ext>
  </a:extLst>
</a:theme>
</file>

<file path=ppt/theme/theme10.xml><?xml version="1.0" encoding="utf-8"?>
<a:theme xmlns:a="http://schemas.openxmlformats.org/drawingml/2006/main" name="8_DHE PowerPoint 2017">
  <a:themeElements>
    <a:clrScheme name="Custom 2">
      <a:dk1>
        <a:sysClr val="windowText" lastClr="000000"/>
      </a:dk1>
      <a:lt1>
        <a:sysClr val="window" lastClr="FFFFFF"/>
      </a:lt1>
      <a:dk2>
        <a:srgbClr val="001F5B"/>
      </a:dk2>
      <a:lt2>
        <a:srgbClr val="EAECEE"/>
      </a:lt2>
      <a:accent1>
        <a:srgbClr val="CF0A2C"/>
      </a:accent1>
      <a:accent2>
        <a:srgbClr val="F37121"/>
      </a:accent2>
      <a:accent3>
        <a:srgbClr val="FFC627"/>
      </a:accent3>
      <a:accent4>
        <a:srgbClr val="00AF41"/>
      </a:accent4>
      <a:accent5>
        <a:srgbClr val="009BDE"/>
      </a:accent5>
      <a:accent6>
        <a:srgbClr val="8D734A"/>
      </a:accent6>
      <a:hlink>
        <a:srgbClr val="7030A0"/>
      </a:hlink>
      <a:folHlink>
        <a:srgbClr val="99A4AD"/>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DHE PowerPoint 2017" id="{8E1E8DEA-49AA-4C8C-8F64-5ABBB20FBA22}" vid="{D6F2EA70-514C-48A6-8517-D10833B8FDB2}"/>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HE PowerPoint 2017">
  <a:themeElements>
    <a:clrScheme name="Custom 2">
      <a:dk1>
        <a:sysClr val="windowText" lastClr="000000"/>
      </a:dk1>
      <a:lt1>
        <a:sysClr val="window" lastClr="FFFFFF"/>
      </a:lt1>
      <a:dk2>
        <a:srgbClr val="001F5B"/>
      </a:dk2>
      <a:lt2>
        <a:srgbClr val="EAECEE"/>
      </a:lt2>
      <a:accent1>
        <a:srgbClr val="CF0A2C"/>
      </a:accent1>
      <a:accent2>
        <a:srgbClr val="F37121"/>
      </a:accent2>
      <a:accent3>
        <a:srgbClr val="FFC627"/>
      </a:accent3>
      <a:accent4>
        <a:srgbClr val="00AF41"/>
      </a:accent4>
      <a:accent5>
        <a:srgbClr val="009BDE"/>
      </a:accent5>
      <a:accent6>
        <a:srgbClr val="8D734A"/>
      </a:accent6>
      <a:hlink>
        <a:srgbClr val="7030A0"/>
      </a:hlink>
      <a:folHlink>
        <a:srgbClr val="99A4AD"/>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DHE PowerPoint 2017" id="{8E1E8DEA-49AA-4C8C-8F64-5ABBB20FBA22}" vid="{D6F2EA70-514C-48A6-8517-D10833B8FDB2}"/>
    </a:ext>
  </a:extLst>
</a:theme>
</file>

<file path=ppt/theme/theme3.xml><?xml version="1.0" encoding="utf-8"?>
<a:theme xmlns:a="http://schemas.openxmlformats.org/drawingml/2006/main" name="1_DHE PowerPoint 2017">
  <a:themeElements>
    <a:clrScheme name="Custom 2">
      <a:dk1>
        <a:sysClr val="windowText" lastClr="000000"/>
      </a:dk1>
      <a:lt1>
        <a:sysClr val="window" lastClr="FFFFFF"/>
      </a:lt1>
      <a:dk2>
        <a:srgbClr val="001F5B"/>
      </a:dk2>
      <a:lt2>
        <a:srgbClr val="EAECEE"/>
      </a:lt2>
      <a:accent1>
        <a:srgbClr val="CF0A2C"/>
      </a:accent1>
      <a:accent2>
        <a:srgbClr val="F37121"/>
      </a:accent2>
      <a:accent3>
        <a:srgbClr val="FFC627"/>
      </a:accent3>
      <a:accent4>
        <a:srgbClr val="00AF41"/>
      </a:accent4>
      <a:accent5>
        <a:srgbClr val="009BDE"/>
      </a:accent5>
      <a:accent6>
        <a:srgbClr val="8D734A"/>
      </a:accent6>
      <a:hlink>
        <a:srgbClr val="7030A0"/>
      </a:hlink>
      <a:folHlink>
        <a:srgbClr val="99A4AD"/>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DHE PowerPoint 2017" id="{8E1E8DEA-49AA-4C8C-8F64-5ABBB20FBA22}" vid="{D6F2EA70-514C-48A6-8517-D10833B8FDB2}"/>
    </a:ext>
  </a:extLst>
</a:theme>
</file>

<file path=ppt/theme/theme4.xml><?xml version="1.0" encoding="utf-8"?>
<a:theme xmlns:a="http://schemas.openxmlformats.org/drawingml/2006/main" name="2_DHE PowerPoint 2017">
  <a:themeElements>
    <a:clrScheme name="Custom 2">
      <a:dk1>
        <a:sysClr val="windowText" lastClr="000000"/>
      </a:dk1>
      <a:lt1>
        <a:sysClr val="window" lastClr="FFFFFF"/>
      </a:lt1>
      <a:dk2>
        <a:srgbClr val="001F5B"/>
      </a:dk2>
      <a:lt2>
        <a:srgbClr val="EAECEE"/>
      </a:lt2>
      <a:accent1>
        <a:srgbClr val="CF0A2C"/>
      </a:accent1>
      <a:accent2>
        <a:srgbClr val="F37121"/>
      </a:accent2>
      <a:accent3>
        <a:srgbClr val="FFC627"/>
      </a:accent3>
      <a:accent4>
        <a:srgbClr val="00AF41"/>
      </a:accent4>
      <a:accent5>
        <a:srgbClr val="009BDE"/>
      </a:accent5>
      <a:accent6>
        <a:srgbClr val="8D734A"/>
      </a:accent6>
      <a:hlink>
        <a:srgbClr val="7030A0"/>
      </a:hlink>
      <a:folHlink>
        <a:srgbClr val="99A4AD"/>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DHE PowerPoint 2017" id="{8E1E8DEA-49AA-4C8C-8F64-5ABBB20FBA22}" vid="{D6F2EA70-514C-48A6-8517-D10833B8FDB2}"/>
    </a:ext>
  </a:extLst>
</a:theme>
</file>

<file path=ppt/theme/theme5.xml><?xml version="1.0" encoding="utf-8"?>
<a:theme xmlns:a="http://schemas.openxmlformats.org/drawingml/2006/main" name="3_DHE PowerPoint 2017">
  <a:themeElements>
    <a:clrScheme name="Custom 2">
      <a:dk1>
        <a:sysClr val="windowText" lastClr="000000"/>
      </a:dk1>
      <a:lt1>
        <a:sysClr val="window" lastClr="FFFFFF"/>
      </a:lt1>
      <a:dk2>
        <a:srgbClr val="001F5B"/>
      </a:dk2>
      <a:lt2>
        <a:srgbClr val="EAECEE"/>
      </a:lt2>
      <a:accent1>
        <a:srgbClr val="CF0A2C"/>
      </a:accent1>
      <a:accent2>
        <a:srgbClr val="F37121"/>
      </a:accent2>
      <a:accent3>
        <a:srgbClr val="FFC627"/>
      </a:accent3>
      <a:accent4>
        <a:srgbClr val="00AF41"/>
      </a:accent4>
      <a:accent5>
        <a:srgbClr val="009BDE"/>
      </a:accent5>
      <a:accent6>
        <a:srgbClr val="8D734A"/>
      </a:accent6>
      <a:hlink>
        <a:srgbClr val="7030A0"/>
      </a:hlink>
      <a:folHlink>
        <a:srgbClr val="99A4AD"/>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DHE PowerPoint 2017" id="{8E1E8DEA-49AA-4C8C-8F64-5ABBB20FBA22}" vid="{D6F2EA70-514C-48A6-8517-D10833B8FDB2}"/>
    </a:ext>
  </a:extLst>
</a:theme>
</file>

<file path=ppt/theme/theme6.xml><?xml version="1.0" encoding="utf-8"?>
<a:theme xmlns:a="http://schemas.openxmlformats.org/drawingml/2006/main" name="4_DHE PowerPoint 2017">
  <a:themeElements>
    <a:clrScheme name="Custom 2">
      <a:dk1>
        <a:sysClr val="windowText" lastClr="000000"/>
      </a:dk1>
      <a:lt1>
        <a:sysClr val="window" lastClr="FFFFFF"/>
      </a:lt1>
      <a:dk2>
        <a:srgbClr val="001F5B"/>
      </a:dk2>
      <a:lt2>
        <a:srgbClr val="EAECEE"/>
      </a:lt2>
      <a:accent1>
        <a:srgbClr val="CF0A2C"/>
      </a:accent1>
      <a:accent2>
        <a:srgbClr val="F37121"/>
      </a:accent2>
      <a:accent3>
        <a:srgbClr val="FFC627"/>
      </a:accent3>
      <a:accent4>
        <a:srgbClr val="00AF41"/>
      </a:accent4>
      <a:accent5>
        <a:srgbClr val="009BDE"/>
      </a:accent5>
      <a:accent6>
        <a:srgbClr val="8D734A"/>
      </a:accent6>
      <a:hlink>
        <a:srgbClr val="7030A0"/>
      </a:hlink>
      <a:folHlink>
        <a:srgbClr val="99A4AD"/>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DHE PowerPoint 2017" id="{8E1E8DEA-49AA-4C8C-8F64-5ABBB20FBA22}" vid="{D6F2EA70-514C-48A6-8517-D10833B8FDB2}"/>
    </a:ext>
  </a:extLst>
</a:theme>
</file>

<file path=ppt/theme/theme7.xml><?xml version="1.0" encoding="utf-8"?>
<a:theme xmlns:a="http://schemas.openxmlformats.org/drawingml/2006/main" name="5_DHE PowerPoint 2017">
  <a:themeElements>
    <a:clrScheme name="Custom 2">
      <a:dk1>
        <a:sysClr val="windowText" lastClr="000000"/>
      </a:dk1>
      <a:lt1>
        <a:sysClr val="window" lastClr="FFFFFF"/>
      </a:lt1>
      <a:dk2>
        <a:srgbClr val="001F5B"/>
      </a:dk2>
      <a:lt2>
        <a:srgbClr val="EAECEE"/>
      </a:lt2>
      <a:accent1>
        <a:srgbClr val="CF0A2C"/>
      </a:accent1>
      <a:accent2>
        <a:srgbClr val="F37121"/>
      </a:accent2>
      <a:accent3>
        <a:srgbClr val="FFC627"/>
      </a:accent3>
      <a:accent4>
        <a:srgbClr val="00AF41"/>
      </a:accent4>
      <a:accent5>
        <a:srgbClr val="009BDE"/>
      </a:accent5>
      <a:accent6>
        <a:srgbClr val="8D734A"/>
      </a:accent6>
      <a:hlink>
        <a:srgbClr val="7030A0"/>
      </a:hlink>
      <a:folHlink>
        <a:srgbClr val="99A4AD"/>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DHE PowerPoint 2017" id="{8E1E8DEA-49AA-4C8C-8F64-5ABBB20FBA22}" vid="{D6F2EA70-514C-48A6-8517-D10833B8FDB2}"/>
    </a:ext>
  </a:extLst>
</a:theme>
</file>

<file path=ppt/theme/theme8.xml><?xml version="1.0" encoding="utf-8"?>
<a:theme xmlns:a="http://schemas.openxmlformats.org/drawingml/2006/main" name="6_DHE PowerPoint 2017">
  <a:themeElements>
    <a:clrScheme name="Custom 2">
      <a:dk1>
        <a:sysClr val="windowText" lastClr="000000"/>
      </a:dk1>
      <a:lt1>
        <a:sysClr val="window" lastClr="FFFFFF"/>
      </a:lt1>
      <a:dk2>
        <a:srgbClr val="001F5B"/>
      </a:dk2>
      <a:lt2>
        <a:srgbClr val="EAECEE"/>
      </a:lt2>
      <a:accent1>
        <a:srgbClr val="CF0A2C"/>
      </a:accent1>
      <a:accent2>
        <a:srgbClr val="F37121"/>
      </a:accent2>
      <a:accent3>
        <a:srgbClr val="FFC627"/>
      </a:accent3>
      <a:accent4>
        <a:srgbClr val="00AF41"/>
      </a:accent4>
      <a:accent5>
        <a:srgbClr val="009BDE"/>
      </a:accent5>
      <a:accent6>
        <a:srgbClr val="8D734A"/>
      </a:accent6>
      <a:hlink>
        <a:srgbClr val="7030A0"/>
      </a:hlink>
      <a:folHlink>
        <a:srgbClr val="99A4AD"/>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DHE PowerPoint 2017" id="{8E1E8DEA-49AA-4C8C-8F64-5ABBB20FBA22}" vid="{D6F2EA70-514C-48A6-8517-D10833B8FDB2}"/>
    </a:ext>
  </a:extLst>
</a:theme>
</file>

<file path=ppt/theme/theme9.xml><?xml version="1.0" encoding="utf-8"?>
<a:theme xmlns:a="http://schemas.openxmlformats.org/drawingml/2006/main" name="7_DHE PowerPoint 2017">
  <a:themeElements>
    <a:clrScheme name="Custom 2">
      <a:dk1>
        <a:sysClr val="windowText" lastClr="000000"/>
      </a:dk1>
      <a:lt1>
        <a:sysClr val="window" lastClr="FFFFFF"/>
      </a:lt1>
      <a:dk2>
        <a:srgbClr val="001F5B"/>
      </a:dk2>
      <a:lt2>
        <a:srgbClr val="EAECEE"/>
      </a:lt2>
      <a:accent1>
        <a:srgbClr val="CF0A2C"/>
      </a:accent1>
      <a:accent2>
        <a:srgbClr val="F37121"/>
      </a:accent2>
      <a:accent3>
        <a:srgbClr val="FFC627"/>
      </a:accent3>
      <a:accent4>
        <a:srgbClr val="00AF41"/>
      </a:accent4>
      <a:accent5>
        <a:srgbClr val="009BDE"/>
      </a:accent5>
      <a:accent6>
        <a:srgbClr val="8D734A"/>
      </a:accent6>
      <a:hlink>
        <a:srgbClr val="7030A0"/>
      </a:hlink>
      <a:folHlink>
        <a:srgbClr val="99A4AD"/>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extLst>
    <a:ext uri="{05A4C25C-085E-4340-85A3-A5531E510DB2}">
      <thm15:themeFamily xmlns:thm15="http://schemas.microsoft.com/office/thememl/2012/main" name="DHE PowerPoint 2017" id="{8E1E8DEA-49AA-4C8C-8F64-5ABBB20FBA22}" vid="{D6F2EA70-514C-48A6-8517-D10833B8FDB2}"/>
    </a:ext>
  </a:extLst>
</a:theme>
</file>

<file path=docProps/app.xml><?xml version="1.0" encoding="utf-8"?>
<Properties xmlns="http://schemas.openxmlformats.org/officeDocument/2006/extended-properties" xmlns:vt="http://schemas.openxmlformats.org/officeDocument/2006/docPropsVTypes">
  <Template>DHE PowerPoint 2017</Template>
  <TotalTime>1405</TotalTime>
  <Words>2636</Words>
  <Application>Microsoft Office PowerPoint</Application>
  <PresentationFormat>On-screen Show (4:3)</PresentationFormat>
  <Paragraphs>422</Paragraphs>
  <Slides>51</Slides>
  <Notes>12</Notes>
  <HiddenSlides>0</HiddenSlides>
  <MMClips>1</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51</vt:i4>
      </vt:variant>
    </vt:vector>
  </HeadingPairs>
  <TitlesOfParts>
    <vt:vector size="74" baseType="lpstr">
      <vt:lpstr>Arial</vt:lpstr>
      <vt:lpstr>Calibri</vt:lpstr>
      <vt:lpstr>Corbel</vt:lpstr>
      <vt:lpstr>Franklin Gothic Book</vt:lpstr>
      <vt:lpstr>Franklin Gothic Demi</vt:lpstr>
      <vt:lpstr>Franklin Gothic Medium</vt:lpstr>
      <vt:lpstr>Segoe UI</vt:lpstr>
      <vt:lpstr>Segoe UI Bold</vt:lpstr>
      <vt:lpstr>Symbol</vt:lpstr>
      <vt:lpstr>Times New Roman</vt:lpstr>
      <vt:lpstr>Wingdings</vt:lpstr>
      <vt:lpstr>Wingdings 2</vt:lpstr>
      <vt:lpstr>Wingdings 3</vt:lpstr>
      <vt:lpstr>DHE PowerPoint</vt:lpstr>
      <vt:lpstr>DHE PowerPoint 2017</vt:lpstr>
      <vt:lpstr>1_DHE PowerPoint 2017</vt:lpstr>
      <vt:lpstr>2_DHE PowerPoint 2017</vt:lpstr>
      <vt:lpstr>3_DHE PowerPoint 2017</vt:lpstr>
      <vt:lpstr>4_DHE PowerPoint 2017</vt:lpstr>
      <vt:lpstr>5_DHE PowerPoint 2017</vt:lpstr>
      <vt:lpstr>6_DHE PowerPoint 2017</vt:lpstr>
      <vt:lpstr>7_DHE PowerPoint 2017</vt:lpstr>
      <vt:lpstr>8_DHE PowerPoint 2017</vt:lpstr>
      <vt:lpstr>PowerPoint Presentation</vt:lpstr>
      <vt:lpstr>Presentation Overview </vt:lpstr>
      <vt:lpstr>Timeline</vt:lpstr>
      <vt:lpstr>Trend in Appropriation &amp; Grant Activity</vt:lpstr>
      <vt:lpstr>UMDI Retrospective Analysis of 2012–2015 Grants</vt:lpstr>
      <vt:lpstr>UMDI Retrospective Analysis of 2012–2015 Grants  </vt:lpstr>
      <vt:lpstr>PowerPoint Presentation</vt:lpstr>
      <vt:lpstr>FY2017 Redesign</vt:lpstr>
      <vt:lpstr>Why Co-requisite at Scale?</vt:lpstr>
      <vt:lpstr>Why Co-requisite at Scale?</vt:lpstr>
      <vt:lpstr>Trends in Developmental Enrollment: 2010-2017</vt:lpstr>
      <vt:lpstr>Why Co-requisite at Scale?</vt:lpstr>
      <vt:lpstr>Why Co-requisite at Scale?</vt:lpstr>
      <vt:lpstr>How will we measure success?</vt:lpstr>
      <vt:lpstr>English Co-requisite</vt:lpstr>
      <vt:lpstr>Why go “all in”?</vt:lpstr>
      <vt:lpstr>How it Works: An Example</vt:lpstr>
      <vt:lpstr>PIF Grant</vt:lpstr>
      <vt:lpstr>Faculty Reactions</vt:lpstr>
      <vt:lpstr>Week 1 Withdrawals</vt:lpstr>
      <vt:lpstr>Comparison – Before and After the Coreq</vt:lpstr>
      <vt:lpstr>Why go “all in”?   … THIS:</vt:lpstr>
      <vt:lpstr>Why 100 Males to College?</vt:lpstr>
      <vt:lpstr>Why 100 Males to College?</vt:lpstr>
      <vt:lpstr>Why 100 Males to College?</vt:lpstr>
      <vt:lpstr>Why 100 Males to College? </vt:lpstr>
      <vt:lpstr>Why 100 Males to College?</vt:lpstr>
      <vt:lpstr>Why 100 Males to College?</vt:lpstr>
      <vt:lpstr>How will we measure success?</vt:lpstr>
      <vt:lpstr>Brockton 100 Males to College</vt:lpstr>
      <vt:lpstr>PowerPoint Presentation</vt:lpstr>
      <vt:lpstr>PowerPoint Presentation</vt:lpstr>
      <vt:lpstr>PowerPoint Presentation</vt:lpstr>
      <vt:lpstr>PowerPoint Presentation</vt:lpstr>
      <vt:lpstr>PowerPoint Presentation</vt:lpstr>
      <vt:lpstr>PowerPoint Presentation</vt:lpstr>
      <vt:lpstr>Why CBE for  Early Childhood Educators?</vt:lpstr>
      <vt:lpstr>Why CBE for Early Childhood Educators?</vt:lpstr>
      <vt:lpstr>Why CBE for Early Childhood Educators?</vt:lpstr>
      <vt:lpstr>How will we measure success?</vt:lpstr>
      <vt:lpstr>How will we measure success?</vt:lpstr>
      <vt:lpstr>How will we measure success?</vt:lpstr>
      <vt:lpstr>Competency-Based Education for Early Childhood Educators</vt:lpstr>
      <vt:lpstr>Overview</vt:lpstr>
      <vt:lpstr>Program Components</vt:lpstr>
      <vt:lpstr>Why Competency-Based Education?</vt:lpstr>
      <vt:lpstr>Student Segments</vt:lpstr>
      <vt:lpstr>A disruptive innovation  with minimal disruption</vt:lpstr>
      <vt:lpstr>PowerPoint Presentation</vt:lpstr>
      <vt:lpstr>Early Data:  Computer Applications CBE Courses</vt:lpstr>
      <vt:lpstr>Questions &amp; Discussion</vt:lpstr>
    </vt:vector>
  </TitlesOfParts>
  <Company>Massachusetts Department of Higher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Performance Incentive Fund: Bringing Academic Innovation to Scale</dc:title>
  <dc:creator>Mealey, Sarah (RGT)</dc:creator>
  <cp:lastModifiedBy>Mealey, Sarah (RGT)</cp:lastModifiedBy>
  <cp:revision>66</cp:revision>
  <cp:lastPrinted>2017-01-23T15:41:30Z</cp:lastPrinted>
  <dcterms:created xsi:type="dcterms:W3CDTF">2018-01-17T13:26:41Z</dcterms:created>
  <dcterms:modified xsi:type="dcterms:W3CDTF">2018-02-05T22:33:39Z</dcterms:modified>
</cp:coreProperties>
</file>