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Arial Narrow" panose="020B0606020202030204" pitchFamily="34" charset="0"/>
      <p:regular r:id="rId25"/>
      <p:bold r:id="rId26"/>
      <p:italic r:id="rId27"/>
      <p:boldItalic r:id="rId28"/>
    </p:embeddedFont>
    <p:embeddedFont>
      <p:font typeface="Cabin" panose="020B060402020202020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5" d="100"/>
          <a:sy n="145" d="100"/>
        </p:scale>
        <p:origin x="62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54718513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84" name="Shape 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4243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8" name="Shape 2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This slide will include the need to enhance the STEM pipeline, the future need in the job market, etc</a:t>
            </a:r>
          </a:p>
        </p:txBody>
      </p:sp>
    </p:spTree>
    <p:extLst>
      <p:ext uri="{BB962C8B-B14F-4D97-AF65-F5344CB8AC3E}">
        <p14:creationId xmlns:p14="http://schemas.microsoft.com/office/powerpoint/2010/main" val="174117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 name="Shape 2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93398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01554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7" name="Shape 2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This slide will feature a brief description of the program elements as well as a timeline of our implmentation, etc</a:t>
            </a:r>
          </a:p>
          <a:p>
            <a:pPr lvl="0">
              <a:spcBef>
                <a:spcPts val="0"/>
              </a:spcBef>
              <a:buNone/>
            </a:pPr>
            <a:r>
              <a:rPr lang="en"/>
              <a:t>DIGITAL ELECTRONICS dropped due to insufficient enrollment BIOTECHNOLOGY course was changing and we chose to add the BIOMEDICAL Pathway instead)</a:t>
            </a:r>
          </a:p>
        </p:txBody>
      </p:sp>
    </p:spTree>
    <p:extLst>
      <p:ext uri="{BB962C8B-B14F-4D97-AF65-F5344CB8AC3E}">
        <p14:creationId xmlns:p14="http://schemas.microsoft.com/office/powerpoint/2010/main" val="3603700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6" name="Shape 2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62558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This slide will feature our vision to change student learning experiences based on standards not just build in activities that are fun and engaging for activity sake</a:t>
            </a:r>
          </a:p>
        </p:txBody>
      </p:sp>
    </p:spTree>
    <p:extLst>
      <p:ext uri="{BB962C8B-B14F-4D97-AF65-F5344CB8AC3E}">
        <p14:creationId xmlns:p14="http://schemas.microsoft.com/office/powerpoint/2010/main" val="3706461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9" name="Shape 2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79947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 name="Shape 3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3754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3537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97" name="Shape 1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0686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04" name="Shape 2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9457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3158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26" name="Shape 2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3444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7153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8096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 name="Shape 2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4054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p:nvPr/>
        </p:nvSpPr>
        <p:spPr>
          <a:xfrm>
            <a:off x="334900" y="2314323"/>
            <a:ext cx="8447100" cy="2478600"/>
          </a:xfrm>
          <a:prstGeom prst="rect">
            <a:avLst/>
          </a:prstGeom>
          <a:solidFill>
            <a:schemeClr val="accent1"/>
          </a:solidFill>
          <a:ln>
            <a:noFill/>
          </a:ln>
        </p:spPr>
        <p:txBody>
          <a:bodyPr lIns="68575" tIns="68575" rIns="68575" bIns="68575" anchor="ctr" anchorCtr="0">
            <a:noAutofit/>
          </a:bodyPr>
          <a:lstStyle/>
          <a:p>
            <a:pPr lvl="0">
              <a:spcBef>
                <a:spcPts val="0"/>
              </a:spcBef>
              <a:buNone/>
            </a:pPr>
            <a:endParaRPr/>
          </a:p>
        </p:txBody>
      </p:sp>
      <p:sp>
        <p:nvSpPr>
          <p:cNvPr id="16" name="Shape 16"/>
          <p:cNvSpPr txBox="1">
            <a:spLocks noGrp="1"/>
          </p:cNvSpPr>
          <p:nvPr>
            <p:ph type="ctrTitle"/>
          </p:nvPr>
        </p:nvSpPr>
        <p:spPr>
          <a:xfrm>
            <a:off x="435893" y="765323"/>
            <a:ext cx="8245200" cy="1106400"/>
          </a:xfrm>
          <a:prstGeom prst="rect">
            <a:avLst/>
          </a:prstGeom>
          <a:noFill/>
          <a:ln>
            <a:noFill/>
          </a:ln>
        </p:spPr>
        <p:txBody>
          <a:bodyPr lIns="68575" tIns="68575" rIns="68575" bIns="68575" anchor="b" anchorCtr="0"/>
          <a:lstStyle>
            <a:lvl1pPr marL="0" marR="0" lvl="0" indent="0" algn="l" rtl="0">
              <a:spcBef>
                <a:spcPts val="0"/>
              </a:spcBef>
              <a:buClr>
                <a:schemeClr val="accent1"/>
              </a:buClr>
              <a:buFont typeface="Cabin"/>
              <a:buNone/>
              <a:defRPr sz="2700" b="0" i="0" u="none" strike="noStrike" cap="none">
                <a:solidFill>
                  <a:schemeClr val="accent1"/>
                </a:solidFill>
                <a:latin typeface="Cabin"/>
                <a:ea typeface="Cabin"/>
                <a:cs typeface="Cabin"/>
                <a:sym typeface="Cabin"/>
              </a:defRPr>
            </a:lvl1pPr>
            <a:lvl2pPr marL="0" marR="0" lvl="1" indent="0" algn="l" rtl="0">
              <a:spcBef>
                <a:spcPts val="0"/>
              </a:spcBef>
              <a:defRPr sz="1400" b="0" i="0" u="none" strike="noStrike" cap="none">
                <a:solidFill>
                  <a:schemeClr val="dk2"/>
                </a:solidFill>
              </a:defRPr>
            </a:lvl2pPr>
            <a:lvl3pPr marL="0" marR="0" lvl="2" indent="0" algn="l" rtl="0">
              <a:spcBef>
                <a:spcPts val="0"/>
              </a:spcBef>
              <a:defRPr sz="1400" b="0" i="0" u="none" strike="noStrike" cap="none">
                <a:solidFill>
                  <a:schemeClr val="dk2"/>
                </a:solidFill>
              </a:defRPr>
            </a:lvl3pPr>
            <a:lvl4pPr marL="0" marR="0" lvl="3" indent="0" algn="l" rtl="0">
              <a:spcBef>
                <a:spcPts val="0"/>
              </a:spcBef>
              <a:defRPr sz="1400" b="0" i="0" u="none" strike="noStrike" cap="none">
                <a:solidFill>
                  <a:schemeClr val="dk2"/>
                </a:solidFill>
              </a:defRPr>
            </a:lvl4pPr>
            <a:lvl5pPr marL="0" marR="0" lvl="4" indent="0" algn="l" rtl="0">
              <a:spcBef>
                <a:spcPts val="0"/>
              </a:spcBef>
              <a:defRPr sz="1400" b="0" i="0" u="none" strike="noStrike" cap="none">
                <a:solidFill>
                  <a:schemeClr val="dk2"/>
                </a:solidFill>
              </a:defRPr>
            </a:lvl5pPr>
            <a:lvl6pPr marL="0" marR="0" lvl="5" indent="0" algn="l" rtl="0">
              <a:spcBef>
                <a:spcPts val="0"/>
              </a:spcBef>
              <a:defRPr sz="1400" b="0" i="0" u="none" strike="noStrike" cap="none">
                <a:solidFill>
                  <a:schemeClr val="dk2"/>
                </a:solidFill>
              </a:defRPr>
            </a:lvl6pPr>
            <a:lvl7pPr marL="0" marR="0" lvl="6" indent="0" algn="l" rtl="0">
              <a:spcBef>
                <a:spcPts val="0"/>
              </a:spcBef>
              <a:defRPr sz="1400" b="0" i="0" u="none" strike="noStrike" cap="none">
                <a:solidFill>
                  <a:schemeClr val="dk2"/>
                </a:solidFill>
              </a:defRPr>
            </a:lvl7pPr>
            <a:lvl8pPr marL="0" marR="0" lvl="7" indent="0" algn="l" rtl="0">
              <a:spcBef>
                <a:spcPts val="0"/>
              </a:spcBef>
              <a:defRPr sz="1400" b="0" i="0" u="none" strike="noStrike" cap="none">
                <a:solidFill>
                  <a:schemeClr val="dk2"/>
                </a:solidFill>
              </a:defRPr>
            </a:lvl8pPr>
            <a:lvl9pPr marL="0" marR="0" lvl="8" indent="0" algn="l" rtl="0">
              <a:spcBef>
                <a:spcPts val="0"/>
              </a:spcBef>
              <a:defRPr sz="1400" b="0" i="0" u="none" strike="noStrike" cap="none">
                <a:solidFill>
                  <a:schemeClr val="dk2"/>
                </a:solidFill>
              </a:defRPr>
            </a:lvl9pPr>
          </a:lstStyle>
          <a:p>
            <a:endParaRPr/>
          </a:p>
        </p:txBody>
      </p:sp>
      <p:sp>
        <p:nvSpPr>
          <p:cNvPr id="17" name="Shape 17"/>
          <p:cNvSpPr txBox="1">
            <a:spLocks noGrp="1"/>
          </p:cNvSpPr>
          <p:nvPr>
            <p:ph type="subTitle" idx="1"/>
          </p:nvPr>
        </p:nvSpPr>
        <p:spPr>
          <a:xfrm>
            <a:off x="435895" y="1871583"/>
            <a:ext cx="8245200" cy="442800"/>
          </a:xfrm>
          <a:prstGeom prst="rect">
            <a:avLst/>
          </a:prstGeom>
          <a:noFill/>
          <a:ln>
            <a:noFill/>
          </a:ln>
        </p:spPr>
        <p:txBody>
          <a:bodyPr lIns="68575" tIns="68575" rIns="68575" bIns="68575" anchor="t" anchorCtr="0"/>
          <a:lstStyle>
            <a:lvl1pPr marL="0" marR="0" lvl="0" indent="0" algn="l" rtl="0">
              <a:spcBef>
                <a:spcPts val="200"/>
              </a:spcBef>
              <a:spcAft>
                <a:spcPts val="500"/>
              </a:spcAft>
              <a:buClr>
                <a:schemeClr val="accent2"/>
              </a:buClr>
              <a:buFont typeface="Noto Symbol"/>
              <a:buNone/>
              <a:defRPr sz="1200" b="0" i="0" u="none" strike="noStrike" cap="none">
                <a:solidFill>
                  <a:schemeClr val="accent2"/>
                </a:solidFill>
                <a:latin typeface="Cabin"/>
                <a:ea typeface="Cabin"/>
                <a:cs typeface="Cabin"/>
                <a:sym typeface="Cabin"/>
              </a:defRPr>
            </a:lvl1pPr>
            <a:lvl2pPr marL="342900" marR="0" lvl="1" indent="0" algn="ctr" rtl="0">
              <a:spcBef>
                <a:spcPts val="200"/>
              </a:spcBef>
              <a:spcAft>
                <a:spcPts val="500"/>
              </a:spcAft>
              <a:buClr>
                <a:schemeClr val="accent2"/>
              </a:buClr>
              <a:buFont typeface="Noto Symbol"/>
              <a:buNone/>
              <a:defRPr sz="1200" b="0" i="0" u="none" strike="noStrike" cap="none">
                <a:solidFill>
                  <a:srgbClr val="888888"/>
                </a:solidFill>
                <a:latin typeface="Cabin"/>
                <a:ea typeface="Cabin"/>
                <a:cs typeface="Cabin"/>
                <a:sym typeface="Cabin"/>
              </a:defRPr>
            </a:lvl2pPr>
            <a:lvl3pPr marL="685800" marR="0" lvl="2" indent="0" algn="ctr" rtl="0">
              <a:spcBef>
                <a:spcPts val="200"/>
              </a:spcBef>
              <a:spcAft>
                <a:spcPts val="500"/>
              </a:spcAft>
              <a:buClr>
                <a:schemeClr val="accent2"/>
              </a:buClr>
              <a:buFont typeface="Noto Symbol"/>
              <a:buNone/>
              <a:defRPr sz="1100" b="0" i="0" u="none" strike="noStrike" cap="none">
                <a:solidFill>
                  <a:srgbClr val="888888"/>
                </a:solidFill>
                <a:latin typeface="Cabin"/>
                <a:ea typeface="Cabin"/>
                <a:cs typeface="Cabin"/>
                <a:sym typeface="Cabin"/>
              </a:defRPr>
            </a:lvl3pPr>
            <a:lvl4pPr marL="1028700" marR="0" lvl="3" indent="0" algn="ctr" rtl="0">
              <a:spcBef>
                <a:spcPts val="200"/>
              </a:spcBef>
              <a:spcAft>
                <a:spcPts val="500"/>
              </a:spcAft>
              <a:buClr>
                <a:schemeClr val="accent2"/>
              </a:buClr>
              <a:buFont typeface="Noto Symbol"/>
              <a:buNone/>
              <a:defRPr sz="900" b="0" i="0" u="none" strike="noStrike" cap="none">
                <a:solidFill>
                  <a:srgbClr val="888888"/>
                </a:solidFill>
                <a:latin typeface="Cabin"/>
                <a:ea typeface="Cabin"/>
                <a:cs typeface="Cabin"/>
                <a:sym typeface="Cabin"/>
              </a:defRPr>
            </a:lvl4pPr>
            <a:lvl5pPr marL="1371600" marR="0" lvl="4" indent="0" algn="ctr" rtl="0">
              <a:spcBef>
                <a:spcPts val="200"/>
              </a:spcBef>
              <a:spcAft>
                <a:spcPts val="500"/>
              </a:spcAft>
              <a:buClr>
                <a:schemeClr val="accent2"/>
              </a:buClr>
              <a:buFont typeface="Noto Symbol"/>
              <a:buNone/>
              <a:defRPr sz="900" b="0" i="0" u="none" strike="noStrike" cap="none">
                <a:solidFill>
                  <a:srgbClr val="888888"/>
                </a:solidFill>
                <a:latin typeface="Cabin"/>
                <a:ea typeface="Cabin"/>
                <a:cs typeface="Cabin"/>
                <a:sym typeface="Cabin"/>
              </a:defRPr>
            </a:lvl5pPr>
            <a:lvl6pPr marL="1714500" marR="0" lvl="5" indent="0" algn="ctr" rtl="0">
              <a:spcBef>
                <a:spcPts val="200"/>
              </a:spcBef>
              <a:spcAft>
                <a:spcPts val="500"/>
              </a:spcAft>
              <a:buClr>
                <a:schemeClr val="accent2"/>
              </a:buClr>
              <a:buFont typeface="Noto Symbol"/>
              <a:buNone/>
              <a:defRPr sz="900" b="0" i="0" u="none" strike="noStrike" cap="none">
                <a:solidFill>
                  <a:srgbClr val="888888"/>
                </a:solidFill>
                <a:latin typeface="Cabin"/>
                <a:ea typeface="Cabin"/>
                <a:cs typeface="Cabin"/>
                <a:sym typeface="Cabin"/>
              </a:defRPr>
            </a:lvl6pPr>
            <a:lvl7pPr marL="2057400" marR="0" lvl="6" indent="0" algn="ctr" rtl="0">
              <a:spcBef>
                <a:spcPts val="200"/>
              </a:spcBef>
              <a:spcAft>
                <a:spcPts val="500"/>
              </a:spcAft>
              <a:buClr>
                <a:schemeClr val="accent2"/>
              </a:buClr>
              <a:buFont typeface="Noto Symbol"/>
              <a:buNone/>
              <a:defRPr sz="900" b="0" i="0" u="none" strike="noStrike" cap="none">
                <a:solidFill>
                  <a:srgbClr val="888888"/>
                </a:solidFill>
                <a:latin typeface="Cabin"/>
                <a:ea typeface="Cabin"/>
                <a:cs typeface="Cabin"/>
                <a:sym typeface="Cabin"/>
              </a:defRPr>
            </a:lvl7pPr>
            <a:lvl8pPr marL="2400300" marR="0" lvl="7" indent="0" algn="ctr" rtl="0">
              <a:spcBef>
                <a:spcPts val="200"/>
              </a:spcBef>
              <a:spcAft>
                <a:spcPts val="500"/>
              </a:spcAft>
              <a:buClr>
                <a:schemeClr val="accent2"/>
              </a:buClr>
              <a:buFont typeface="Noto Symbol"/>
              <a:buNone/>
              <a:defRPr sz="900" b="0" i="0" u="none" strike="noStrike" cap="none">
                <a:solidFill>
                  <a:srgbClr val="888888"/>
                </a:solidFill>
                <a:latin typeface="Cabin"/>
                <a:ea typeface="Cabin"/>
                <a:cs typeface="Cabin"/>
                <a:sym typeface="Cabin"/>
              </a:defRPr>
            </a:lvl8pPr>
            <a:lvl9pPr marL="2743200" marR="0" lvl="8" indent="0" algn="ctr" rtl="0">
              <a:spcBef>
                <a:spcPts val="200"/>
              </a:spcBef>
              <a:spcAft>
                <a:spcPts val="500"/>
              </a:spcAft>
              <a:buClr>
                <a:schemeClr val="accent2"/>
              </a:buClr>
              <a:buFont typeface="Noto Symbol"/>
              <a:buNone/>
              <a:defRPr sz="900" b="0" i="0" u="none" strike="noStrike" cap="none">
                <a:solidFill>
                  <a:srgbClr val="888888"/>
                </a:solidFill>
                <a:latin typeface="Cabin"/>
                <a:ea typeface="Cabin"/>
                <a:cs typeface="Cabin"/>
                <a:sym typeface="Cabin"/>
              </a:defRPr>
            </a:lvl9pPr>
          </a:lstStyle>
          <a:p>
            <a:endParaRPr/>
          </a:p>
        </p:txBody>
      </p:sp>
      <p:sp>
        <p:nvSpPr>
          <p:cNvPr id="18" name="Shape 18"/>
          <p:cNvSpPr txBox="1">
            <a:spLocks noGrp="1"/>
          </p:cNvSpPr>
          <p:nvPr>
            <p:ph type="dt" idx="10"/>
          </p:nvPr>
        </p:nvSpPr>
        <p:spPr>
          <a:xfrm>
            <a:off x="5704463" y="4467102"/>
            <a:ext cx="2133600" cy="273900"/>
          </a:xfrm>
          <a:prstGeom prst="rect">
            <a:avLst/>
          </a:prstGeom>
          <a:noFill/>
          <a:ln>
            <a:noFill/>
          </a:ln>
        </p:spPr>
        <p:txBody>
          <a:bodyPr lIns="68575" tIns="68575" rIns="68575" bIns="68575" anchor="ctr" anchorCtr="0"/>
          <a:lstStyle>
            <a:lvl1pPr marL="0" marR="0" lvl="0" indent="0" algn="r" rtl="0">
              <a:spcBef>
                <a:spcPts val="0"/>
              </a:spcBef>
              <a:defRPr sz="700" b="0" i="0" u="none" strike="noStrike" cap="none">
                <a:solidFill>
                  <a:srgbClr val="2D58AC"/>
                </a:solidFill>
                <a:latin typeface="Cabin"/>
                <a:ea typeface="Cabin"/>
                <a:cs typeface="Cabin"/>
                <a:sym typeface="Cabin"/>
              </a:defRPr>
            </a:lvl1pPr>
            <a:lvl2pPr marL="342900" marR="0" lvl="1" indent="0" algn="l" rtl="0">
              <a:spcBef>
                <a:spcPts val="0"/>
              </a:spcBef>
              <a:defRPr sz="1400" b="0" i="0" u="none" strike="noStrike" cap="none">
                <a:solidFill>
                  <a:schemeClr val="dk1"/>
                </a:solidFill>
                <a:latin typeface="Cabin"/>
                <a:ea typeface="Cabin"/>
                <a:cs typeface="Cabin"/>
                <a:sym typeface="Cabin"/>
              </a:defRPr>
            </a:lvl2pPr>
            <a:lvl3pPr marL="685800" marR="0" lvl="2" indent="0" algn="l" rtl="0">
              <a:spcBef>
                <a:spcPts val="0"/>
              </a:spcBef>
              <a:defRPr sz="1400" b="0" i="0" u="none" strike="noStrike" cap="none">
                <a:solidFill>
                  <a:schemeClr val="dk1"/>
                </a:solidFill>
                <a:latin typeface="Cabin"/>
                <a:ea typeface="Cabin"/>
                <a:cs typeface="Cabin"/>
                <a:sym typeface="Cabin"/>
              </a:defRPr>
            </a:lvl3pPr>
            <a:lvl4pPr marL="1028700" marR="0" lvl="3" indent="0" algn="l" rtl="0">
              <a:spcBef>
                <a:spcPts val="0"/>
              </a:spcBef>
              <a:defRPr sz="1400" b="0" i="0" u="none" strike="noStrike" cap="none">
                <a:solidFill>
                  <a:schemeClr val="dk1"/>
                </a:solidFill>
                <a:latin typeface="Cabin"/>
                <a:ea typeface="Cabin"/>
                <a:cs typeface="Cabin"/>
                <a:sym typeface="Cabin"/>
              </a:defRPr>
            </a:lvl4pPr>
            <a:lvl5pPr marL="1371600" marR="0" lvl="4" indent="0" algn="l" rtl="0">
              <a:spcBef>
                <a:spcPts val="0"/>
              </a:spcBef>
              <a:defRPr sz="1400" b="0" i="0" u="none" strike="noStrike" cap="none">
                <a:solidFill>
                  <a:schemeClr val="dk1"/>
                </a:solidFill>
                <a:latin typeface="Cabin"/>
                <a:ea typeface="Cabin"/>
                <a:cs typeface="Cabin"/>
                <a:sym typeface="Cabin"/>
              </a:defRPr>
            </a:lvl5pPr>
            <a:lvl6pPr marL="1714500" marR="0" lvl="5" indent="0" algn="l" rtl="0">
              <a:spcBef>
                <a:spcPts val="0"/>
              </a:spcBef>
              <a:defRPr sz="1400" b="0" i="0" u="none" strike="noStrike" cap="none">
                <a:solidFill>
                  <a:schemeClr val="dk1"/>
                </a:solidFill>
                <a:latin typeface="Cabin"/>
                <a:ea typeface="Cabin"/>
                <a:cs typeface="Cabin"/>
                <a:sym typeface="Cabin"/>
              </a:defRPr>
            </a:lvl6pPr>
            <a:lvl7pPr marL="2057400" marR="0" lvl="6" indent="0" algn="l" rtl="0">
              <a:spcBef>
                <a:spcPts val="0"/>
              </a:spcBef>
              <a:defRPr sz="1400" b="0" i="0" u="none" strike="noStrike" cap="none">
                <a:solidFill>
                  <a:schemeClr val="dk1"/>
                </a:solidFill>
                <a:latin typeface="Cabin"/>
                <a:ea typeface="Cabin"/>
                <a:cs typeface="Cabin"/>
                <a:sym typeface="Cabin"/>
              </a:defRPr>
            </a:lvl7pPr>
            <a:lvl8pPr marL="2400300" marR="0" lvl="7" indent="0" algn="l" rtl="0">
              <a:spcBef>
                <a:spcPts val="0"/>
              </a:spcBef>
              <a:defRPr sz="1400" b="0" i="0" u="none" strike="noStrike" cap="none">
                <a:solidFill>
                  <a:schemeClr val="dk1"/>
                </a:solidFill>
                <a:latin typeface="Cabin"/>
                <a:ea typeface="Cabin"/>
                <a:cs typeface="Cabin"/>
                <a:sym typeface="Cabin"/>
              </a:defRPr>
            </a:lvl8pPr>
            <a:lvl9pPr marL="2743200" marR="0" lvl="8" indent="0" algn="l" rtl="0">
              <a:spcBef>
                <a:spcPts val="0"/>
              </a:spcBef>
              <a:defRPr sz="1400" b="0" i="0" u="none" strike="noStrike" cap="none">
                <a:solidFill>
                  <a:schemeClr val="dk1"/>
                </a:solidFill>
                <a:latin typeface="Cabin"/>
                <a:ea typeface="Cabin"/>
                <a:cs typeface="Cabin"/>
                <a:sym typeface="Cabin"/>
              </a:defRPr>
            </a:lvl9pPr>
          </a:lstStyle>
          <a:p>
            <a:endParaRPr/>
          </a:p>
        </p:txBody>
      </p:sp>
      <p:sp>
        <p:nvSpPr>
          <p:cNvPr id="19" name="Shape 19"/>
          <p:cNvSpPr txBox="1">
            <a:spLocks noGrp="1"/>
          </p:cNvSpPr>
          <p:nvPr>
            <p:ph type="ftr" idx="11"/>
          </p:nvPr>
        </p:nvSpPr>
        <p:spPr>
          <a:xfrm>
            <a:off x="435893" y="4463858"/>
            <a:ext cx="5187900" cy="273900"/>
          </a:xfrm>
          <a:prstGeom prst="rect">
            <a:avLst/>
          </a:prstGeom>
          <a:noFill/>
          <a:ln>
            <a:noFill/>
          </a:ln>
        </p:spPr>
        <p:txBody>
          <a:bodyPr lIns="68575" tIns="68575" rIns="68575" bIns="68575" anchor="ctr" anchorCtr="0"/>
          <a:lstStyle>
            <a:lvl1pPr marL="0" marR="0" lvl="0" indent="0" algn="l" rtl="0">
              <a:spcBef>
                <a:spcPts val="0"/>
              </a:spcBef>
              <a:defRPr sz="700" b="0" i="0" u="none" strike="noStrike" cap="none">
                <a:solidFill>
                  <a:srgbClr val="2D58AC"/>
                </a:solidFill>
                <a:latin typeface="Cabin"/>
                <a:ea typeface="Cabin"/>
                <a:cs typeface="Cabin"/>
                <a:sym typeface="Cabin"/>
              </a:defRPr>
            </a:lvl1pPr>
            <a:lvl2pPr marL="342900" marR="0" lvl="1" indent="0" algn="l" rtl="0">
              <a:spcBef>
                <a:spcPts val="0"/>
              </a:spcBef>
              <a:defRPr sz="1400" b="0" i="0" u="none" strike="noStrike" cap="none">
                <a:solidFill>
                  <a:schemeClr val="dk1"/>
                </a:solidFill>
                <a:latin typeface="Cabin"/>
                <a:ea typeface="Cabin"/>
                <a:cs typeface="Cabin"/>
                <a:sym typeface="Cabin"/>
              </a:defRPr>
            </a:lvl2pPr>
            <a:lvl3pPr marL="685800" marR="0" lvl="2" indent="0" algn="l" rtl="0">
              <a:spcBef>
                <a:spcPts val="0"/>
              </a:spcBef>
              <a:defRPr sz="1400" b="0" i="0" u="none" strike="noStrike" cap="none">
                <a:solidFill>
                  <a:schemeClr val="dk1"/>
                </a:solidFill>
                <a:latin typeface="Cabin"/>
                <a:ea typeface="Cabin"/>
                <a:cs typeface="Cabin"/>
                <a:sym typeface="Cabin"/>
              </a:defRPr>
            </a:lvl3pPr>
            <a:lvl4pPr marL="1028700" marR="0" lvl="3" indent="0" algn="l" rtl="0">
              <a:spcBef>
                <a:spcPts val="0"/>
              </a:spcBef>
              <a:defRPr sz="1400" b="0" i="0" u="none" strike="noStrike" cap="none">
                <a:solidFill>
                  <a:schemeClr val="dk1"/>
                </a:solidFill>
                <a:latin typeface="Cabin"/>
                <a:ea typeface="Cabin"/>
                <a:cs typeface="Cabin"/>
                <a:sym typeface="Cabin"/>
              </a:defRPr>
            </a:lvl4pPr>
            <a:lvl5pPr marL="1371600" marR="0" lvl="4" indent="0" algn="l" rtl="0">
              <a:spcBef>
                <a:spcPts val="0"/>
              </a:spcBef>
              <a:defRPr sz="1400" b="0" i="0" u="none" strike="noStrike" cap="none">
                <a:solidFill>
                  <a:schemeClr val="dk1"/>
                </a:solidFill>
                <a:latin typeface="Cabin"/>
                <a:ea typeface="Cabin"/>
                <a:cs typeface="Cabin"/>
                <a:sym typeface="Cabin"/>
              </a:defRPr>
            </a:lvl5pPr>
            <a:lvl6pPr marL="1714500" marR="0" lvl="5" indent="0" algn="l" rtl="0">
              <a:spcBef>
                <a:spcPts val="0"/>
              </a:spcBef>
              <a:defRPr sz="1400" b="0" i="0" u="none" strike="noStrike" cap="none">
                <a:solidFill>
                  <a:schemeClr val="dk1"/>
                </a:solidFill>
                <a:latin typeface="Cabin"/>
                <a:ea typeface="Cabin"/>
                <a:cs typeface="Cabin"/>
                <a:sym typeface="Cabin"/>
              </a:defRPr>
            </a:lvl6pPr>
            <a:lvl7pPr marL="2057400" marR="0" lvl="6" indent="0" algn="l" rtl="0">
              <a:spcBef>
                <a:spcPts val="0"/>
              </a:spcBef>
              <a:defRPr sz="1400" b="0" i="0" u="none" strike="noStrike" cap="none">
                <a:solidFill>
                  <a:schemeClr val="dk1"/>
                </a:solidFill>
                <a:latin typeface="Cabin"/>
                <a:ea typeface="Cabin"/>
                <a:cs typeface="Cabin"/>
                <a:sym typeface="Cabin"/>
              </a:defRPr>
            </a:lvl7pPr>
            <a:lvl8pPr marL="2400300" marR="0" lvl="7" indent="0" algn="l" rtl="0">
              <a:spcBef>
                <a:spcPts val="0"/>
              </a:spcBef>
              <a:defRPr sz="1400" b="0" i="0" u="none" strike="noStrike" cap="none">
                <a:solidFill>
                  <a:schemeClr val="dk1"/>
                </a:solidFill>
                <a:latin typeface="Cabin"/>
                <a:ea typeface="Cabin"/>
                <a:cs typeface="Cabin"/>
                <a:sym typeface="Cabin"/>
              </a:defRPr>
            </a:lvl8pPr>
            <a:lvl9pPr marL="2743200" marR="0" lvl="8" indent="0" algn="l" rtl="0">
              <a:spcBef>
                <a:spcPts val="0"/>
              </a:spcBef>
              <a:defRPr sz="1400" b="0" i="0" u="none" strike="noStrike" cap="none">
                <a:solidFill>
                  <a:schemeClr val="dk1"/>
                </a:solidFill>
                <a:latin typeface="Cabin"/>
                <a:ea typeface="Cabin"/>
                <a:cs typeface="Cabin"/>
                <a:sym typeface="Cabin"/>
              </a:defRPr>
            </a:lvl9pPr>
          </a:lstStyle>
          <a:p>
            <a:endParaRPr/>
          </a:p>
        </p:txBody>
      </p:sp>
      <p:sp>
        <p:nvSpPr>
          <p:cNvPr id="20" name="Shape 20"/>
          <p:cNvSpPr txBox="1">
            <a:spLocks noGrp="1"/>
          </p:cNvSpPr>
          <p:nvPr>
            <p:ph type="sldNum" idx="12"/>
          </p:nvPr>
        </p:nvSpPr>
        <p:spPr>
          <a:xfrm>
            <a:off x="7918725" y="4467102"/>
            <a:ext cx="7623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a:solidFill>
                  <a:srgbClr val="2D58AC"/>
                </a:solidFill>
                <a:latin typeface="Cabin"/>
                <a:ea typeface="Cabin"/>
                <a:cs typeface="Cabin"/>
                <a:sym typeface="Cabin"/>
              </a:rPr>
              <a:t>‹#›</a:t>
            </a:fld>
            <a:endParaRPr lang="en" sz="700" b="0" i="0" u="none" strike="noStrike" cap="none">
              <a:solidFill>
                <a:srgbClr val="2D58AC"/>
              </a:solidFill>
              <a:latin typeface="Cabin"/>
              <a:ea typeface="Cabin"/>
              <a:cs typeface="Cabin"/>
              <a:sym typeface="Cabi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8"/>
        <p:cNvGrpSpPr/>
        <p:nvPr/>
      </p:nvGrpSpPr>
      <p:grpSpPr>
        <a:xfrm>
          <a:off x="0" y="0"/>
          <a:ext cx="0" cy="0"/>
          <a:chOff x="0" y="0"/>
          <a:chExt cx="0" cy="0"/>
        </a:xfrm>
      </p:grpSpPr>
      <p:sp>
        <p:nvSpPr>
          <p:cNvPr id="79" name="Shape 79"/>
          <p:cNvSpPr/>
          <p:nvPr/>
        </p:nvSpPr>
        <p:spPr>
          <a:xfrm>
            <a:off x="330214" y="460805"/>
            <a:ext cx="8481900" cy="891900"/>
          </a:xfrm>
          <a:prstGeom prst="rect">
            <a:avLst/>
          </a:prstGeom>
          <a:solidFill>
            <a:schemeClr val="accent1"/>
          </a:solidFill>
          <a:ln>
            <a:noFill/>
          </a:ln>
        </p:spPr>
        <p:txBody>
          <a:bodyPr lIns="68575" tIns="68575" rIns="68575" bIns="68575" anchor="ctr" anchorCtr="0">
            <a:noAutofit/>
          </a:bodyPr>
          <a:lstStyle/>
          <a:p>
            <a:pPr lvl="0">
              <a:spcBef>
                <a:spcPts val="0"/>
              </a:spcBef>
              <a:buNone/>
            </a:pPr>
            <a:endParaRPr/>
          </a:p>
        </p:txBody>
      </p:sp>
      <p:sp>
        <p:nvSpPr>
          <p:cNvPr id="80" name="Shape 80"/>
          <p:cNvSpPr txBox="1">
            <a:spLocks noGrp="1"/>
          </p:cNvSpPr>
          <p:nvPr>
            <p:ph type="title"/>
          </p:nvPr>
        </p:nvSpPr>
        <p:spPr>
          <a:xfrm>
            <a:off x="435893" y="526617"/>
            <a:ext cx="8272200" cy="760200"/>
          </a:xfrm>
          <a:prstGeom prst="rect">
            <a:avLst/>
          </a:prstGeom>
          <a:noFill/>
          <a:ln>
            <a:noFill/>
          </a:ln>
        </p:spPr>
        <p:txBody>
          <a:bodyPr lIns="68575" tIns="68575" rIns="68575" bIns="68575" anchor="b" anchorCtr="0"/>
          <a:lstStyle>
            <a:lvl1pPr lvl="0" algn="l" rtl="0">
              <a:spcBef>
                <a:spcPts val="0"/>
              </a:spcBef>
              <a:buClr>
                <a:schemeClr val="lt1"/>
              </a:buClr>
              <a:buFont typeface="Cabin"/>
              <a:buNone/>
              <a:defRPr sz="2100" b="0" cap="none">
                <a:solidFill>
                  <a:schemeClr val="lt1"/>
                </a:solidFill>
                <a:latin typeface="Cabin"/>
                <a:ea typeface="Cabin"/>
                <a:cs typeface="Cabin"/>
                <a:sym typeface="Cabin"/>
              </a:defRPr>
            </a:lvl1pPr>
            <a:lvl2pPr lvl="1" rtl="0">
              <a:spcBef>
                <a:spcPts val="0"/>
              </a:spcBef>
              <a:defRPr sz="1400">
                <a:solidFill>
                  <a:schemeClr val="dk2"/>
                </a:solidFill>
              </a:defRPr>
            </a:lvl2pPr>
            <a:lvl3pPr lvl="2" rtl="0">
              <a:spcBef>
                <a:spcPts val="0"/>
              </a:spcBef>
              <a:defRPr sz="1400">
                <a:solidFill>
                  <a:schemeClr val="dk2"/>
                </a:solidFill>
              </a:defRPr>
            </a:lvl3pPr>
            <a:lvl4pPr lvl="3" rtl="0">
              <a:spcBef>
                <a:spcPts val="0"/>
              </a:spcBef>
              <a:defRPr sz="1400">
                <a:solidFill>
                  <a:schemeClr val="dk2"/>
                </a:solidFill>
              </a:defRPr>
            </a:lvl4pPr>
            <a:lvl5pPr lvl="4" rtl="0">
              <a:spcBef>
                <a:spcPts val="0"/>
              </a:spcBef>
              <a:defRPr sz="1400">
                <a:solidFill>
                  <a:schemeClr val="dk2"/>
                </a:solidFill>
              </a:defRPr>
            </a:lvl5pPr>
            <a:lvl6pPr lvl="5" rtl="0">
              <a:spcBef>
                <a:spcPts val="0"/>
              </a:spcBef>
              <a:defRPr sz="1400">
                <a:solidFill>
                  <a:schemeClr val="dk2"/>
                </a:solidFill>
              </a:defRPr>
            </a:lvl6pPr>
            <a:lvl7pPr lvl="6" rtl="0">
              <a:spcBef>
                <a:spcPts val="0"/>
              </a:spcBef>
              <a:defRPr sz="1400">
                <a:solidFill>
                  <a:schemeClr val="dk2"/>
                </a:solidFill>
              </a:defRPr>
            </a:lvl7pPr>
            <a:lvl8pPr lvl="7" rtl="0">
              <a:spcBef>
                <a:spcPts val="0"/>
              </a:spcBef>
              <a:defRPr sz="1400">
                <a:solidFill>
                  <a:schemeClr val="dk2"/>
                </a:solidFill>
              </a:defRPr>
            </a:lvl8pPr>
            <a:lvl9pPr lvl="8" rtl="0">
              <a:spcBef>
                <a:spcPts val="0"/>
              </a:spcBef>
              <a:defRPr sz="1400">
                <a:solidFill>
                  <a:schemeClr val="dk2"/>
                </a:solidFill>
              </a:defRPr>
            </a:lvl9pPr>
          </a:lstStyle>
          <a:p>
            <a:endParaRPr/>
          </a:p>
        </p:txBody>
      </p:sp>
      <p:sp>
        <p:nvSpPr>
          <p:cNvPr id="81" name="Shape 81"/>
          <p:cNvSpPr txBox="1">
            <a:spLocks noGrp="1"/>
          </p:cNvSpPr>
          <p:nvPr>
            <p:ph type="body" idx="1"/>
          </p:nvPr>
        </p:nvSpPr>
        <p:spPr>
          <a:xfrm rot="5400000">
            <a:off x="3250955" y="-1063047"/>
            <a:ext cx="2642099" cy="8272200"/>
          </a:xfrm>
          <a:prstGeom prst="rect">
            <a:avLst/>
          </a:prstGeom>
          <a:noFill/>
          <a:ln>
            <a:noFill/>
          </a:ln>
        </p:spPr>
        <p:txBody>
          <a:bodyPr lIns="68575" tIns="68575" rIns="68575" bIns="68575" anchor="t" anchorCtr="0"/>
          <a:lstStyle>
            <a:lvl1pPr lvl="0" algn="l" rtl="0">
              <a:spcBef>
                <a:spcPts val="0"/>
              </a:spcBef>
              <a:defRPr/>
            </a:lvl1pPr>
            <a:lvl2pPr lvl="1" algn="l" rtl="0">
              <a:spcBef>
                <a:spcPts val="0"/>
              </a:spcBef>
              <a:defRPr/>
            </a:lvl2pPr>
            <a:lvl3pPr lvl="2" algn="l" rtl="0">
              <a:spcBef>
                <a:spcPts val="0"/>
              </a:spcBef>
              <a:defRPr/>
            </a:lvl3pPr>
            <a:lvl4pPr lvl="3" algn="l" rtl="0">
              <a:spcBef>
                <a:spcPts val="0"/>
              </a:spcBef>
              <a:defRPr/>
            </a:lvl4pPr>
            <a:lvl5pPr lvl="4" algn="l" rtl="0">
              <a:spcBef>
                <a:spcPts val="0"/>
              </a:spcBef>
              <a:defRPr/>
            </a:lvl5pPr>
            <a:lvl6pPr lvl="5" rtl="0">
              <a:spcBef>
                <a:spcPts val="0"/>
              </a:spcBef>
              <a:defRPr sz="900">
                <a:solidFill>
                  <a:schemeClr val="dk2"/>
                </a:solidFill>
                <a:latin typeface="Cabin"/>
                <a:ea typeface="Cabin"/>
                <a:cs typeface="Cabin"/>
                <a:sym typeface="Cabin"/>
              </a:defRPr>
            </a:lvl6pPr>
            <a:lvl7pPr lvl="6" rtl="0">
              <a:spcBef>
                <a:spcPts val="0"/>
              </a:spcBef>
              <a:defRPr sz="900">
                <a:solidFill>
                  <a:schemeClr val="dk2"/>
                </a:solidFill>
                <a:latin typeface="Cabin"/>
                <a:ea typeface="Cabin"/>
                <a:cs typeface="Cabin"/>
                <a:sym typeface="Cabin"/>
              </a:defRPr>
            </a:lvl7pPr>
            <a:lvl8pPr lvl="7" rtl="0">
              <a:spcBef>
                <a:spcPts val="0"/>
              </a:spcBef>
              <a:defRPr sz="900">
                <a:solidFill>
                  <a:schemeClr val="dk2"/>
                </a:solidFill>
                <a:latin typeface="Cabin"/>
                <a:ea typeface="Cabin"/>
                <a:cs typeface="Cabin"/>
                <a:sym typeface="Cabin"/>
              </a:defRPr>
            </a:lvl8pPr>
            <a:lvl9pPr lvl="8" rtl="0">
              <a:spcBef>
                <a:spcPts val="0"/>
              </a:spcBef>
              <a:defRPr sz="900">
                <a:solidFill>
                  <a:schemeClr val="dk2"/>
                </a:solidFill>
                <a:latin typeface="Cabin"/>
                <a:ea typeface="Cabin"/>
                <a:cs typeface="Cabin"/>
                <a:sym typeface="Cabin"/>
              </a:defRPr>
            </a:lvl9pPr>
          </a:lstStyle>
          <a:p>
            <a:endParaRPr/>
          </a:p>
        </p:txBody>
      </p:sp>
      <p:sp>
        <p:nvSpPr>
          <p:cNvPr id="82" name="Shape 82"/>
          <p:cNvSpPr txBox="1">
            <a:spLocks noGrp="1"/>
          </p:cNvSpPr>
          <p:nvPr>
            <p:ph type="dt" idx="10"/>
          </p:nvPr>
        </p:nvSpPr>
        <p:spPr>
          <a:xfrm>
            <a:off x="5704463" y="4467102"/>
            <a:ext cx="2133600" cy="273900"/>
          </a:xfrm>
          <a:prstGeom prst="rect">
            <a:avLst/>
          </a:prstGeom>
          <a:noFill/>
          <a:ln>
            <a:noFill/>
          </a:ln>
        </p:spPr>
        <p:txBody>
          <a:bodyPr lIns="68575" tIns="68575" rIns="68575" bIns="68575" anchor="ctr" anchorCtr="0"/>
          <a:lstStyle>
            <a:lvl1pPr marL="0" marR="0" lvl="0" indent="0" algn="r" rtl="0">
              <a:spcBef>
                <a:spcPts val="0"/>
              </a:spcBef>
              <a:defRPr sz="700" b="0" i="0" u="none" strike="noStrike" cap="none">
                <a:solidFill>
                  <a:schemeClr val="accent2"/>
                </a:solidFill>
                <a:latin typeface="Cabin"/>
                <a:ea typeface="Cabin"/>
                <a:cs typeface="Cabin"/>
                <a:sym typeface="Cabin"/>
              </a:defRPr>
            </a:lvl1pPr>
            <a:lvl2pPr marL="342900" marR="0" lvl="1" indent="0" algn="l" rtl="0">
              <a:spcBef>
                <a:spcPts val="0"/>
              </a:spcBef>
              <a:defRPr sz="1400" b="0" i="0" u="none" strike="noStrike" cap="none">
                <a:solidFill>
                  <a:schemeClr val="dk1"/>
                </a:solidFill>
                <a:latin typeface="Cabin"/>
                <a:ea typeface="Cabin"/>
                <a:cs typeface="Cabin"/>
                <a:sym typeface="Cabin"/>
              </a:defRPr>
            </a:lvl2pPr>
            <a:lvl3pPr marL="685800" marR="0" lvl="2" indent="0" algn="l" rtl="0">
              <a:spcBef>
                <a:spcPts val="0"/>
              </a:spcBef>
              <a:defRPr sz="1400" b="0" i="0" u="none" strike="noStrike" cap="none">
                <a:solidFill>
                  <a:schemeClr val="dk1"/>
                </a:solidFill>
                <a:latin typeface="Cabin"/>
                <a:ea typeface="Cabin"/>
                <a:cs typeface="Cabin"/>
                <a:sym typeface="Cabin"/>
              </a:defRPr>
            </a:lvl3pPr>
            <a:lvl4pPr marL="1028700" marR="0" lvl="3" indent="0" algn="l" rtl="0">
              <a:spcBef>
                <a:spcPts val="0"/>
              </a:spcBef>
              <a:defRPr sz="1400" b="0" i="0" u="none" strike="noStrike" cap="none">
                <a:solidFill>
                  <a:schemeClr val="dk1"/>
                </a:solidFill>
                <a:latin typeface="Cabin"/>
                <a:ea typeface="Cabin"/>
                <a:cs typeface="Cabin"/>
                <a:sym typeface="Cabin"/>
              </a:defRPr>
            </a:lvl4pPr>
            <a:lvl5pPr marL="1371600" marR="0" lvl="4" indent="0" algn="l" rtl="0">
              <a:spcBef>
                <a:spcPts val="0"/>
              </a:spcBef>
              <a:defRPr sz="1400" b="0" i="0" u="none" strike="noStrike" cap="none">
                <a:solidFill>
                  <a:schemeClr val="dk1"/>
                </a:solidFill>
                <a:latin typeface="Cabin"/>
                <a:ea typeface="Cabin"/>
                <a:cs typeface="Cabin"/>
                <a:sym typeface="Cabin"/>
              </a:defRPr>
            </a:lvl5pPr>
            <a:lvl6pPr marL="1714500" marR="0" lvl="5" indent="0" algn="l" rtl="0">
              <a:spcBef>
                <a:spcPts val="0"/>
              </a:spcBef>
              <a:defRPr sz="1400" b="0" i="0" u="none" strike="noStrike" cap="none">
                <a:solidFill>
                  <a:schemeClr val="dk1"/>
                </a:solidFill>
                <a:latin typeface="Cabin"/>
                <a:ea typeface="Cabin"/>
                <a:cs typeface="Cabin"/>
                <a:sym typeface="Cabin"/>
              </a:defRPr>
            </a:lvl6pPr>
            <a:lvl7pPr marL="2057400" marR="0" lvl="6" indent="0" algn="l" rtl="0">
              <a:spcBef>
                <a:spcPts val="0"/>
              </a:spcBef>
              <a:defRPr sz="1400" b="0" i="0" u="none" strike="noStrike" cap="none">
                <a:solidFill>
                  <a:schemeClr val="dk1"/>
                </a:solidFill>
                <a:latin typeface="Cabin"/>
                <a:ea typeface="Cabin"/>
                <a:cs typeface="Cabin"/>
                <a:sym typeface="Cabin"/>
              </a:defRPr>
            </a:lvl7pPr>
            <a:lvl8pPr marL="2400300" marR="0" lvl="7" indent="0" algn="l" rtl="0">
              <a:spcBef>
                <a:spcPts val="0"/>
              </a:spcBef>
              <a:defRPr sz="1400" b="0" i="0" u="none" strike="noStrike" cap="none">
                <a:solidFill>
                  <a:schemeClr val="dk1"/>
                </a:solidFill>
                <a:latin typeface="Cabin"/>
                <a:ea typeface="Cabin"/>
                <a:cs typeface="Cabin"/>
                <a:sym typeface="Cabin"/>
              </a:defRPr>
            </a:lvl8pPr>
            <a:lvl9pPr marL="2743200" marR="0" lvl="8" indent="0" algn="l" rtl="0">
              <a:spcBef>
                <a:spcPts val="0"/>
              </a:spcBef>
              <a:defRPr sz="1400" b="0" i="0" u="none" strike="noStrike" cap="none">
                <a:solidFill>
                  <a:schemeClr val="dk1"/>
                </a:solidFill>
                <a:latin typeface="Cabin"/>
                <a:ea typeface="Cabin"/>
                <a:cs typeface="Cabin"/>
                <a:sym typeface="Cabin"/>
              </a:defRPr>
            </a:lvl9pPr>
          </a:lstStyle>
          <a:p>
            <a:endParaRPr/>
          </a:p>
        </p:txBody>
      </p:sp>
      <p:sp>
        <p:nvSpPr>
          <p:cNvPr id="83" name="Shape 83"/>
          <p:cNvSpPr txBox="1">
            <a:spLocks noGrp="1"/>
          </p:cNvSpPr>
          <p:nvPr>
            <p:ph type="ftr" idx="11"/>
          </p:nvPr>
        </p:nvSpPr>
        <p:spPr>
          <a:xfrm>
            <a:off x="435893" y="4463858"/>
            <a:ext cx="5187900" cy="273900"/>
          </a:xfrm>
          <a:prstGeom prst="rect">
            <a:avLst/>
          </a:prstGeom>
          <a:noFill/>
          <a:ln>
            <a:noFill/>
          </a:ln>
        </p:spPr>
        <p:txBody>
          <a:bodyPr lIns="68575" tIns="68575" rIns="68575" bIns="68575" anchor="ctr" anchorCtr="0"/>
          <a:lstStyle>
            <a:lvl1pPr marL="0" marR="0" lvl="0" indent="0" algn="l" rtl="0">
              <a:spcBef>
                <a:spcPts val="0"/>
              </a:spcBef>
              <a:defRPr sz="700" b="0" i="0" u="none" strike="noStrike" cap="none">
                <a:solidFill>
                  <a:schemeClr val="accent2"/>
                </a:solidFill>
                <a:latin typeface="Cabin"/>
                <a:ea typeface="Cabin"/>
                <a:cs typeface="Cabin"/>
                <a:sym typeface="Cabin"/>
              </a:defRPr>
            </a:lvl1pPr>
            <a:lvl2pPr marL="342900" marR="0" lvl="1" indent="0" algn="l" rtl="0">
              <a:spcBef>
                <a:spcPts val="0"/>
              </a:spcBef>
              <a:defRPr sz="1400" b="0" i="0" u="none" strike="noStrike" cap="none">
                <a:solidFill>
                  <a:schemeClr val="dk1"/>
                </a:solidFill>
                <a:latin typeface="Cabin"/>
                <a:ea typeface="Cabin"/>
                <a:cs typeface="Cabin"/>
                <a:sym typeface="Cabin"/>
              </a:defRPr>
            </a:lvl2pPr>
            <a:lvl3pPr marL="685800" marR="0" lvl="2" indent="0" algn="l" rtl="0">
              <a:spcBef>
                <a:spcPts val="0"/>
              </a:spcBef>
              <a:defRPr sz="1400" b="0" i="0" u="none" strike="noStrike" cap="none">
                <a:solidFill>
                  <a:schemeClr val="dk1"/>
                </a:solidFill>
                <a:latin typeface="Cabin"/>
                <a:ea typeface="Cabin"/>
                <a:cs typeface="Cabin"/>
                <a:sym typeface="Cabin"/>
              </a:defRPr>
            </a:lvl3pPr>
            <a:lvl4pPr marL="1028700" marR="0" lvl="3" indent="0" algn="l" rtl="0">
              <a:spcBef>
                <a:spcPts val="0"/>
              </a:spcBef>
              <a:defRPr sz="1400" b="0" i="0" u="none" strike="noStrike" cap="none">
                <a:solidFill>
                  <a:schemeClr val="dk1"/>
                </a:solidFill>
                <a:latin typeface="Cabin"/>
                <a:ea typeface="Cabin"/>
                <a:cs typeface="Cabin"/>
                <a:sym typeface="Cabin"/>
              </a:defRPr>
            </a:lvl4pPr>
            <a:lvl5pPr marL="1371600" marR="0" lvl="4" indent="0" algn="l" rtl="0">
              <a:spcBef>
                <a:spcPts val="0"/>
              </a:spcBef>
              <a:defRPr sz="1400" b="0" i="0" u="none" strike="noStrike" cap="none">
                <a:solidFill>
                  <a:schemeClr val="dk1"/>
                </a:solidFill>
                <a:latin typeface="Cabin"/>
                <a:ea typeface="Cabin"/>
                <a:cs typeface="Cabin"/>
                <a:sym typeface="Cabin"/>
              </a:defRPr>
            </a:lvl5pPr>
            <a:lvl6pPr marL="1714500" marR="0" lvl="5" indent="0" algn="l" rtl="0">
              <a:spcBef>
                <a:spcPts val="0"/>
              </a:spcBef>
              <a:defRPr sz="1400" b="0" i="0" u="none" strike="noStrike" cap="none">
                <a:solidFill>
                  <a:schemeClr val="dk1"/>
                </a:solidFill>
                <a:latin typeface="Cabin"/>
                <a:ea typeface="Cabin"/>
                <a:cs typeface="Cabin"/>
                <a:sym typeface="Cabin"/>
              </a:defRPr>
            </a:lvl6pPr>
            <a:lvl7pPr marL="2057400" marR="0" lvl="6" indent="0" algn="l" rtl="0">
              <a:spcBef>
                <a:spcPts val="0"/>
              </a:spcBef>
              <a:defRPr sz="1400" b="0" i="0" u="none" strike="noStrike" cap="none">
                <a:solidFill>
                  <a:schemeClr val="dk1"/>
                </a:solidFill>
                <a:latin typeface="Cabin"/>
                <a:ea typeface="Cabin"/>
                <a:cs typeface="Cabin"/>
                <a:sym typeface="Cabin"/>
              </a:defRPr>
            </a:lvl7pPr>
            <a:lvl8pPr marL="2400300" marR="0" lvl="7" indent="0" algn="l" rtl="0">
              <a:spcBef>
                <a:spcPts val="0"/>
              </a:spcBef>
              <a:defRPr sz="1400" b="0" i="0" u="none" strike="noStrike" cap="none">
                <a:solidFill>
                  <a:schemeClr val="dk1"/>
                </a:solidFill>
                <a:latin typeface="Cabin"/>
                <a:ea typeface="Cabin"/>
                <a:cs typeface="Cabin"/>
                <a:sym typeface="Cabin"/>
              </a:defRPr>
            </a:lvl8pPr>
            <a:lvl9pPr marL="2743200" marR="0" lvl="8" indent="0" algn="l" rtl="0">
              <a:spcBef>
                <a:spcPts val="0"/>
              </a:spcBef>
              <a:defRPr sz="1400" b="0" i="0" u="none" strike="noStrike" cap="none">
                <a:solidFill>
                  <a:schemeClr val="dk1"/>
                </a:solidFill>
                <a:latin typeface="Cabin"/>
                <a:ea typeface="Cabin"/>
                <a:cs typeface="Cabin"/>
                <a:sym typeface="Cabin"/>
              </a:defRPr>
            </a:lvl9pPr>
          </a:lstStyle>
          <a:p>
            <a:endParaRPr/>
          </a:p>
        </p:txBody>
      </p:sp>
      <p:sp>
        <p:nvSpPr>
          <p:cNvPr id="84" name="Shape 84"/>
          <p:cNvSpPr txBox="1">
            <a:spLocks noGrp="1"/>
          </p:cNvSpPr>
          <p:nvPr>
            <p:ph type="sldNum" idx="12"/>
          </p:nvPr>
        </p:nvSpPr>
        <p:spPr>
          <a:xfrm>
            <a:off x="7918725" y="4467102"/>
            <a:ext cx="7893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a:solidFill>
                  <a:schemeClr val="accent2"/>
                </a:solidFill>
                <a:latin typeface="Cabin"/>
                <a:ea typeface="Cabin"/>
                <a:cs typeface="Cabin"/>
                <a:sym typeface="Cabin"/>
              </a:rPr>
              <a:t>‹#›</a:t>
            </a:fld>
            <a:endParaRPr lang="en" sz="700" b="0" i="0" u="none" strike="noStrike" cap="none">
              <a:solidFill>
                <a:schemeClr val="accent2"/>
              </a:solidFill>
              <a:latin typeface="Cabin"/>
              <a:ea typeface="Cabin"/>
              <a:cs typeface="Cabin"/>
              <a:sym typeface="Cabi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5"/>
        <p:cNvGrpSpPr/>
        <p:nvPr/>
      </p:nvGrpSpPr>
      <p:grpSpPr>
        <a:xfrm>
          <a:off x="0" y="0"/>
          <a:ext cx="0" cy="0"/>
          <a:chOff x="0" y="0"/>
          <a:chExt cx="0" cy="0"/>
        </a:xfrm>
      </p:grpSpPr>
      <p:sp>
        <p:nvSpPr>
          <p:cNvPr id="86" name="Shape 86"/>
          <p:cNvSpPr/>
          <p:nvPr/>
        </p:nvSpPr>
        <p:spPr>
          <a:xfrm>
            <a:off x="6629400" y="449793"/>
            <a:ext cx="2180100" cy="4362600"/>
          </a:xfrm>
          <a:prstGeom prst="rect">
            <a:avLst/>
          </a:prstGeom>
          <a:solidFill>
            <a:schemeClr val="accent1"/>
          </a:solidFill>
          <a:ln>
            <a:noFill/>
          </a:ln>
        </p:spPr>
        <p:txBody>
          <a:bodyPr lIns="68575" tIns="68575" rIns="68575" bIns="68575" anchor="ctr" anchorCtr="0">
            <a:noAutofit/>
          </a:bodyPr>
          <a:lstStyle/>
          <a:p>
            <a:pPr lvl="0">
              <a:spcBef>
                <a:spcPts val="0"/>
              </a:spcBef>
              <a:buNone/>
            </a:pPr>
            <a:endParaRPr/>
          </a:p>
        </p:txBody>
      </p:sp>
      <p:sp>
        <p:nvSpPr>
          <p:cNvPr id="87" name="Shape 87"/>
          <p:cNvSpPr txBox="1">
            <a:spLocks noGrp="1"/>
          </p:cNvSpPr>
          <p:nvPr>
            <p:ph type="title"/>
          </p:nvPr>
        </p:nvSpPr>
        <p:spPr>
          <a:xfrm rot="5400000">
            <a:off x="5437323" y="1698994"/>
            <a:ext cx="3887400" cy="1503000"/>
          </a:xfrm>
          <a:prstGeom prst="rect">
            <a:avLst/>
          </a:prstGeom>
          <a:noFill/>
          <a:ln>
            <a:noFill/>
          </a:ln>
        </p:spPr>
        <p:txBody>
          <a:bodyPr lIns="68575" tIns="68575" rIns="68575" bIns="68575" anchor="b" anchorCtr="0"/>
          <a:lstStyle>
            <a:lvl1pPr lvl="0" algn="l" rtl="0">
              <a:spcBef>
                <a:spcPts val="0"/>
              </a:spcBef>
              <a:buClr>
                <a:schemeClr val="lt1"/>
              </a:buClr>
              <a:buFont typeface="Cabin"/>
              <a:buNone/>
              <a:defRPr sz="2100" b="0" cap="none">
                <a:solidFill>
                  <a:schemeClr val="lt1"/>
                </a:solidFill>
                <a:latin typeface="Cabin"/>
                <a:ea typeface="Cabin"/>
                <a:cs typeface="Cabin"/>
                <a:sym typeface="Cabin"/>
              </a:defRPr>
            </a:lvl1pPr>
            <a:lvl2pPr lvl="1" rtl="0">
              <a:spcBef>
                <a:spcPts val="0"/>
              </a:spcBef>
              <a:defRPr sz="1400">
                <a:solidFill>
                  <a:schemeClr val="dk2"/>
                </a:solidFill>
              </a:defRPr>
            </a:lvl2pPr>
            <a:lvl3pPr lvl="2" rtl="0">
              <a:spcBef>
                <a:spcPts val="0"/>
              </a:spcBef>
              <a:defRPr sz="1400">
                <a:solidFill>
                  <a:schemeClr val="dk2"/>
                </a:solidFill>
              </a:defRPr>
            </a:lvl3pPr>
            <a:lvl4pPr lvl="3" rtl="0">
              <a:spcBef>
                <a:spcPts val="0"/>
              </a:spcBef>
              <a:defRPr sz="1400">
                <a:solidFill>
                  <a:schemeClr val="dk2"/>
                </a:solidFill>
              </a:defRPr>
            </a:lvl4pPr>
            <a:lvl5pPr lvl="4" rtl="0">
              <a:spcBef>
                <a:spcPts val="0"/>
              </a:spcBef>
              <a:defRPr sz="1400">
                <a:solidFill>
                  <a:schemeClr val="dk2"/>
                </a:solidFill>
              </a:defRPr>
            </a:lvl5pPr>
            <a:lvl6pPr lvl="5" rtl="0">
              <a:spcBef>
                <a:spcPts val="0"/>
              </a:spcBef>
              <a:defRPr sz="1400">
                <a:solidFill>
                  <a:schemeClr val="dk2"/>
                </a:solidFill>
              </a:defRPr>
            </a:lvl6pPr>
            <a:lvl7pPr lvl="6" rtl="0">
              <a:spcBef>
                <a:spcPts val="0"/>
              </a:spcBef>
              <a:defRPr sz="1400">
                <a:solidFill>
                  <a:schemeClr val="dk2"/>
                </a:solidFill>
              </a:defRPr>
            </a:lvl7pPr>
            <a:lvl8pPr lvl="7" rtl="0">
              <a:spcBef>
                <a:spcPts val="0"/>
              </a:spcBef>
              <a:defRPr sz="1400">
                <a:solidFill>
                  <a:schemeClr val="dk2"/>
                </a:solidFill>
              </a:defRPr>
            </a:lvl8pPr>
            <a:lvl9pPr lvl="8" rtl="0">
              <a:spcBef>
                <a:spcPts val="0"/>
              </a:spcBef>
              <a:defRPr sz="1400">
                <a:solidFill>
                  <a:schemeClr val="dk2"/>
                </a:solidFill>
              </a:defRPr>
            </a:lvl9pPr>
          </a:lstStyle>
          <a:p>
            <a:endParaRPr/>
          </a:p>
        </p:txBody>
      </p:sp>
      <p:sp>
        <p:nvSpPr>
          <p:cNvPr id="88" name="Shape 88"/>
          <p:cNvSpPr txBox="1">
            <a:spLocks noGrp="1"/>
          </p:cNvSpPr>
          <p:nvPr>
            <p:ph type="body" idx="1"/>
          </p:nvPr>
        </p:nvSpPr>
        <p:spPr>
          <a:xfrm rot="5400000">
            <a:off x="1598551" y="-510655"/>
            <a:ext cx="3887400" cy="5922300"/>
          </a:xfrm>
          <a:prstGeom prst="rect">
            <a:avLst/>
          </a:prstGeom>
          <a:noFill/>
          <a:ln>
            <a:noFill/>
          </a:ln>
        </p:spPr>
        <p:txBody>
          <a:bodyPr lIns="68575" tIns="68575" rIns="68575" bIns="68575" anchor="t" anchorCtr="0"/>
          <a:lstStyle>
            <a:lvl1pPr marL="228600" lvl="0" indent="-152400" algn="l" rtl="0">
              <a:spcBef>
                <a:spcPts val="300"/>
              </a:spcBef>
              <a:spcAft>
                <a:spcPts val="500"/>
              </a:spcAft>
              <a:buClr>
                <a:schemeClr val="accent2"/>
              </a:buClr>
              <a:buFont typeface="Noto Symbol"/>
              <a:buChar char="◼"/>
              <a:defRPr sz="1400">
                <a:solidFill>
                  <a:schemeClr val="dk2"/>
                </a:solidFill>
                <a:latin typeface="Cabin"/>
                <a:ea typeface="Cabin"/>
                <a:cs typeface="Cabin"/>
                <a:sym typeface="Cabin"/>
              </a:defRPr>
            </a:lvl1pPr>
            <a:lvl2pPr marL="469900" lvl="1" indent="-165100" algn="l" rtl="0">
              <a:spcBef>
                <a:spcPts val="200"/>
              </a:spcBef>
              <a:spcAft>
                <a:spcPts val="500"/>
              </a:spcAft>
              <a:buClr>
                <a:schemeClr val="accent2"/>
              </a:buClr>
              <a:buFont typeface="Noto Symbol"/>
              <a:buChar char="◼"/>
              <a:defRPr sz="1200">
                <a:solidFill>
                  <a:schemeClr val="dk2"/>
                </a:solidFill>
                <a:latin typeface="Cabin"/>
                <a:ea typeface="Cabin"/>
                <a:cs typeface="Cabin"/>
                <a:sym typeface="Cabin"/>
              </a:defRPr>
            </a:lvl2pPr>
            <a:lvl3pPr marL="673100" lvl="2" indent="-139700" algn="l" rtl="0">
              <a:spcBef>
                <a:spcPts val="200"/>
              </a:spcBef>
              <a:spcAft>
                <a:spcPts val="500"/>
              </a:spcAft>
              <a:buClr>
                <a:schemeClr val="accent2"/>
              </a:buClr>
              <a:buFont typeface="Noto Symbol"/>
              <a:buChar char="◼"/>
              <a:defRPr sz="1100">
                <a:solidFill>
                  <a:schemeClr val="dk2"/>
                </a:solidFill>
                <a:latin typeface="Cabin"/>
                <a:ea typeface="Cabin"/>
                <a:cs typeface="Cabin"/>
                <a:sym typeface="Cabin"/>
              </a:defRPr>
            </a:lvl3pPr>
            <a:lvl4pPr marL="927100" lvl="3"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4pPr>
            <a:lvl5pPr marL="1206500" lvl="4" indent="-1397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5pPr>
            <a:lvl6pPr marL="1422400" lvl="5"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6pPr>
            <a:lvl7pPr marL="1651000" lvl="6"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7pPr>
            <a:lvl8pPr marL="1879600" lvl="7"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8pPr>
            <a:lvl9pPr marL="2095500" lvl="8" indent="-1143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9pPr>
          </a:lstStyle>
          <a:p>
            <a:endParaRPr/>
          </a:p>
        </p:txBody>
      </p:sp>
      <p:sp>
        <p:nvSpPr>
          <p:cNvPr id="89" name="Shape 89"/>
          <p:cNvSpPr txBox="1">
            <a:spLocks noGrp="1"/>
          </p:cNvSpPr>
          <p:nvPr>
            <p:ph type="dt" idx="10"/>
          </p:nvPr>
        </p:nvSpPr>
        <p:spPr>
          <a:xfrm>
            <a:off x="6745254" y="4467102"/>
            <a:ext cx="996000" cy="273900"/>
          </a:xfrm>
          <a:prstGeom prst="rect">
            <a:avLst/>
          </a:prstGeom>
          <a:noFill/>
          <a:ln>
            <a:noFill/>
          </a:ln>
        </p:spPr>
        <p:txBody>
          <a:bodyPr lIns="68575" tIns="68575" rIns="68575" bIns="68575" anchor="ctr" anchorCtr="0"/>
          <a:lstStyle>
            <a:lvl1pPr marL="0" marR="0" lvl="0" indent="0" algn="r" rtl="0">
              <a:spcBef>
                <a:spcPts val="0"/>
              </a:spcBef>
              <a:defRPr sz="700" b="0" i="0" u="none" strike="noStrike" cap="none">
                <a:solidFill>
                  <a:srgbClr val="2D58AC"/>
                </a:solidFill>
                <a:latin typeface="Cabin"/>
                <a:ea typeface="Cabin"/>
                <a:cs typeface="Cabin"/>
                <a:sym typeface="Cabin"/>
              </a:defRPr>
            </a:lvl1pPr>
            <a:lvl2pPr marL="342900" marR="0" lvl="1" indent="0" algn="l" rtl="0">
              <a:spcBef>
                <a:spcPts val="0"/>
              </a:spcBef>
              <a:defRPr sz="1400" b="0" i="0" u="none" strike="noStrike" cap="none">
                <a:solidFill>
                  <a:schemeClr val="dk1"/>
                </a:solidFill>
                <a:latin typeface="Cabin"/>
                <a:ea typeface="Cabin"/>
                <a:cs typeface="Cabin"/>
                <a:sym typeface="Cabin"/>
              </a:defRPr>
            </a:lvl2pPr>
            <a:lvl3pPr marL="685800" marR="0" lvl="2" indent="0" algn="l" rtl="0">
              <a:spcBef>
                <a:spcPts val="0"/>
              </a:spcBef>
              <a:defRPr sz="1400" b="0" i="0" u="none" strike="noStrike" cap="none">
                <a:solidFill>
                  <a:schemeClr val="dk1"/>
                </a:solidFill>
                <a:latin typeface="Cabin"/>
                <a:ea typeface="Cabin"/>
                <a:cs typeface="Cabin"/>
                <a:sym typeface="Cabin"/>
              </a:defRPr>
            </a:lvl3pPr>
            <a:lvl4pPr marL="1028700" marR="0" lvl="3" indent="0" algn="l" rtl="0">
              <a:spcBef>
                <a:spcPts val="0"/>
              </a:spcBef>
              <a:defRPr sz="1400" b="0" i="0" u="none" strike="noStrike" cap="none">
                <a:solidFill>
                  <a:schemeClr val="dk1"/>
                </a:solidFill>
                <a:latin typeface="Cabin"/>
                <a:ea typeface="Cabin"/>
                <a:cs typeface="Cabin"/>
                <a:sym typeface="Cabin"/>
              </a:defRPr>
            </a:lvl4pPr>
            <a:lvl5pPr marL="1371600" marR="0" lvl="4" indent="0" algn="l" rtl="0">
              <a:spcBef>
                <a:spcPts val="0"/>
              </a:spcBef>
              <a:defRPr sz="1400" b="0" i="0" u="none" strike="noStrike" cap="none">
                <a:solidFill>
                  <a:schemeClr val="dk1"/>
                </a:solidFill>
                <a:latin typeface="Cabin"/>
                <a:ea typeface="Cabin"/>
                <a:cs typeface="Cabin"/>
                <a:sym typeface="Cabin"/>
              </a:defRPr>
            </a:lvl5pPr>
            <a:lvl6pPr marL="1714500" marR="0" lvl="5" indent="0" algn="l" rtl="0">
              <a:spcBef>
                <a:spcPts val="0"/>
              </a:spcBef>
              <a:defRPr sz="1400" b="0" i="0" u="none" strike="noStrike" cap="none">
                <a:solidFill>
                  <a:schemeClr val="dk1"/>
                </a:solidFill>
                <a:latin typeface="Cabin"/>
                <a:ea typeface="Cabin"/>
                <a:cs typeface="Cabin"/>
                <a:sym typeface="Cabin"/>
              </a:defRPr>
            </a:lvl6pPr>
            <a:lvl7pPr marL="2057400" marR="0" lvl="6" indent="0" algn="l" rtl="0">
              <a:spcBef>
                <a:spcPts val="0"/>
              </a:spcBef>
              <a:defRPr sz="1400" b="0" i="0" u="none" strike="noStrike" cap="none">
                <a:solidFill>
                  <a:schemeClr val="dk1"/>
                </a:solidFill>
                <a:latin typeface="Cabin"/>
                <a:ea typeface="Cabin"/>
                <a:cs typeface="Cabin"/>
                <a:sym typeface="Cabin"/>
              </a:defRPr>
            </a:lvl7pPr>
            <a:lvl8pPr marL="2400300" marR="0" lvl="7" indent="0" algn="l" rtl="0">
              <a:spcBef>
                <a:spcPts val="0"/>
              </a:spcBef>
              <a:defRPr sz="1400" b="0" i="0" u="none" strike="noStrike" cap="none">
                <a:solidFill>
                  <a:schemeClr val="dk1"/>
                </a:solidFill>
                <a:latin typeface="Cabin"/>
                <a:ea typeface="Cabin"/>
                <a:cs typeface="Cabin"/>
                <a:sym typeface="Cabin"/>
              </a:defRPr>
            </a:lvl8pPr>
            <a:lvl9pPr marL="2743200" marR="0" lvl="8" indent="0" algn="l" rtl="0">
              <a:spcBef>
                <a:spcPts val="0"/>
              </a:spcBef>
              <a:defRPr sz="1400" b="0" i="0" u="none" strike="noStrike" cap="none">
                <a:solidFill>
                  <a:schemeClr val="dk1"/>
                </a:solidFill>
                <a:latin typeface="Cabin"/>
                <a:ea typeface="Cabin"/>
                <a:cs typeface="Cabin"/>
                <a:sym typeface="Cabin"/>
              </a:defRPr>
            </a:lvl9pPr>
          </a:lstStyle>
          <a:p>
            <a:endParaRPr/>
          </a:p>
        </p:txBody>
      </p:sp>
      <p:sp>
        <p:nvSpPr>
          <p:cNvPr id="90" name="Shape 90"/>
          <p:cNvSpPr txBox="1">
            <a:spLocks noGrp="1"/>
          </p:cNvSpPr>
          <p:nvPr>
            <p:ph type="ftr" idx="11"/>
          </p:nvPr>
        </p:nvSpPr>
        <p:spPr>
          <a:xfrm>
            <a:off x="581192" y="4463858"/>
            <a:ext cx="5922300" cy="273900"/>
          </a:xfrm>
          <a:prstGeom prst="rect">
            <a:avLst/>
          </a:prstGeom>
          <a:noFill/>
          <a:ln>
            <a:noFill/>
          </a:ln>
        </p:spPr>
        <p:txBody>
          <a:bodyPr lIns="68575" tIns="68575" rIns="68575" bIns="68575" anchor="ctr" anchorCtr="0"/>
          <a:lstStyle>
            <a:lvl1pPr marL="0" marR="0" lvl="0" indent="0" algn="l" rtl="0">
              <a:spcBef>
                <a:spcPts val="0"/>
              </a:spcBef>
              <a:defRPr sz="700" b="0" i="0" u="none" strike="noStrike" cap="none">
                <a:solidFill>
                  <a:schemeClr val="accent2"/>
                </a:solidFill>
                <a:latin typeface="Cabin"/>
                <a:ea typeface="Cabin"/>
                <a:cs typeface="Cabin"/>
                <a:sym typeface="Cabin"/>
              </a:defRPr>
            </a:lvl1pPr>
            <a:lvl2pPr marL="342900" marR="0" lvl="1" indent="0" algn="l" rtl="0">
              <a:spcBef>
                <a:spcPts val="0"/>
              </a:spcBef>
              <a:defRPr sz="1400" b="0" i="0" u="none" strike="noStrike" cap="none">
                <a:solidFill>
                  <a:schemeClr val="dk1"/>
                </a:solidFill>
                <a:latin typeface="Cabin"/>
                <a:ea typeface="Cabin"/>
                <a:cs typeface="Cabin"/>
                <a:sym typeface="Cabin"/>
              </a:defRPr>
            </a:lvl2pPr>
            <a:lvl3pPr marL="685800" marR="0" lvl="2" indent="0" algn="l" rtl="0">
              <a:spcBef>
                <a:spcPts val="0"/>
              </a:spcBef>
              <a:defRPr sz="1400" b="0" i="0" u="none" strike="noStrike" cap="none">
                <a:solidFill>
                  <a:schemeClr val="dk1"/>
                </a:solidFill>
                <a:latin typeface="Cabin"/>
                <a:ea typeface="Cabin"/>
                <a:cs typeface="Cabin"/>
                <a:sym typeface="Cabin"/>
              </a:defRPr>
            </a:lvl3pPr>
            <a:lvl4pPr marL="1028700" marR="0" lvl="3" indent="0" algn="l" rtl="0">
              <a:spcBef>
                <a:spcPts val="0"/>
              </a:spcBef>
              <a:defRPr sz="1400" b="0" i="0" u="none" strike="noStrike" cap="none">
                <a:solidFill>
                  <a:schemeClr val="dk1"/>
                </a:solidFill>
                <a:latin typeface="Cabin"/>
                <a:ea typeface="Cabin"/>
                <a:cs typeface="Cabin"/>
                <a:sym typeface="Cabin"/>
              </a:defRPr>
            </a:lvl4pPr>
            <a:lvl5pPr marL="1371600" marR="0" lvl="4" indent="0" algn="l" rtl="0">
              <a:spcBef>
                <a:spcPts val="0"/>
              </a:spcBef>
              <a:defRPr sz="1400" b="0" i="0" u="none" strike="noStrike" cap="none">
                <a:solidFill>
                  <a:schemeClr val="dk1"/>
                </a:solidFill>
                <a:latin typeface="Cabin"/>
                <a:ea typeface="Cabin"/>
                <a:cs typeface="Cabin"/>
                <a:sym typeface="Cabin"/>
              </a:defRPr>
            </a:lvl5pPr>
            <a:lvl6pPr marL="1714500" marR="0" lvl="5" indent="0" algn="l" rtl="0">
              <a:spcBef>
                <a:spcPts val="0"/>
              </a:spcBef>
              <a:defRPr sz="1400" b="0" i="0" u="none" strike="noStrike" cap="none">
                <a:solidFill>
                  <a:schemeClr val="dk1"/>
                </a:solidFill>
                <a:latin typeface="Cabin"/>
                <a:ea typeface="Cabin"/>
                <a:cs typeface="Cabin"/>
                <a:sym typeface="Cabin"/>
              </a:defRPr>
            </a:lvl6pPr>
            <a:lvl7pPr marL="2057400" marR="0" lvl="6" indent="0" algn="l" rtl="0">
              <a:spcBef>
                <a:spcPts val="0"/>
              </a:spcBef>
              <a:defRPr sz="1400" b="0" i="0" u="none" strike="noStrike" cap="none">
                <a:solidFill>
                  <a:schemeClr val="dk1"/>
                </a:solidFill>
                <a:latin typeface="Cabin"/>
                <a:ea typeface="Cabin"/>
                <a:cs typeface="Cabin"/>
                <a:sym typeface="Cabin"/>
              </a:defRPr>
            </a:lvl7pPr>
            <a:lvl8pPr marL="2400300" marR="0" lvl="7" indent="0" algn="l" rtl="0">
              <a:spcBef>
                <a:spcPts val="0"/>
              </a:spcBef>
              <a:defRPr sz="1400" b="0" i="0" u="none" strike="noStrike" cap="none">
                <a:solidFill>
                  <a:schemeClr val="dk1"/>
                </a:solidFill>
                <a:latin typeface="Cabin"/>
                <a:ea typeface="Cabin"/>
                <a:cs typeface="Cabin"/>
                <a:sym typeface="Cabin"/>
              </a:defRPr>
            </a:lvl8pPr>
            <a:lvl9pPr marL="2743200" marR="0" lvl="8" indent="0" algn="l" rtl="0">
              <a:spcBef>
                <a:spcPts val="0"/>
              </a:spcBef>
              <a:defRPr sz="1400" b="0" i="0" u="none" strike="noStrike" cap="none">
                <a:solidFill>
                  <a:schemeClr val="dk1"/>
                </a:solidFill>
                <a:latin typeface="Cabin"/>
                <a:ea typeface="Cabin"/>
                <a:cs typeface="Cabin"/>
                <a:sym typeface="Cabin"/>
              </a:defRPr>
            </a:lvl9pPr>
          </a:lstStyle>
          <a:p>
            <a:endParaRPr/>
          </a:p>
        </p:txBody>
      </p:sp>
      <p:sp>
        <p:nvSpPr>
          <p:cNvPr id="91" name="Shape 91"/>
          <p:cNvSpPr txBox="1">
            <a:spLocks noGrp="1"/>
          </p:cNvSpPr>
          <p:nvPr>
            <p:ph type="sldNum" idx="12"/>
          </p:nvPr>
        </p:nvSpPr>
        <p:spPr>
          <a:xfrm>
            <a:off x="7834961" y="4467102"/>
            <a:ext cx="8730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a:solidFill>
                  <a:srgbClr val="2D58AC"/>
                </a:solidFill>
                <a:latin typeface="Cabin"/>
                <a:ea typeface="Cabin"/>
                <a:cs typeface="Cabin"/>
                <a:sym typeface="Cabin"/>
              </a:rPr>
              <a:t>‹#›</a:t>
            </a:fld>
            <a:endParaRPr lang="en" sz="700" b="0" i="0" u="none" strike="noStrike" cap="none">
              <a:solidFill>
                <a:srgbClr val="2D58AC"/>
              </a:solidFill>
              <a:latin typeface="Cabin"/>
              <a:ea typeface="Cabin"/>
              <a:cs typeface="Cabin"/>
              <a:sym typeface="Cabi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11700" y="445025"/>
            <a:ext cx="8520600" cy="572700"/>
          </a:xfrm>
          <a:prstGeom prst="rect">
            <a:avLst/>
          </a:prstGeom>
        </p:spPr>
        <p:txBody>
          <a:bodyPr lIns="68575" tIns="68575" rIns="68575" bIns="6857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4" name="Shape 94"/>
          <p:cNvSpPr txBox="1">
            <a:spLocks noGrp="1"/>
          </p:cNvSpPr>
          <p:nvPr>
            <p:ph type="body" idx="1"/>
          </p:nvPr>
        </p:nvSpPr>
        <p:spPr>
          <a:xfrm>
            <a:off x="311700" y="1152475"/>
            <a:ext cx="8520600" cy="3416400"/>
          </a:xfrm>
          <a:prstGeom prst="rect">
            <a:avLst/>
          </a:prstGeom>
        </p:spPr>
        <p:txBody>
          <a:bodyPr lIns="68575" tIns="68575" rIns="68575" bIns="6857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5" name="Shape 95"/>
          <p:cNvSpPr txBox="1">
            <a:spLocks noGrp="1"/>
          </p:cNvSpPr>
          <p:nvPr>
            <p:ph type="sldNum" idx="12"/>
          </p:nvPr>
        </p:nvSpPr>
        <p:spPr>
          <a:xfrm>
            <a:off x="8472457" y="4663216"/>
            <a:ext cx="548700" cy="393600"/>
          </a:xfrm>
          <a:prstGeom prst="rect">
            <a:avLst/>
          </a:prstGeom>
        </p:spPr>
        <p:txBody>
          <a:bodyPr lIns="68575" tIns="34275" rIns="68575" bIns="3427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96"/>
        <p:cNvGrpSpPr/>
        <p:nvPr/>
      </p:nvGrpSpPr>
      <p:grpSpPr>
        <a:xfrm>
          <a:off x="0" y="0"/>
          <a:ext cx="0" cy="0"/>
          <a:chOff x="0" y="0"/>
          <a:chExt cx="0" cy="0"/>
        </a:xfrm>
      </p:grpSpPr>
      <p:sp>
        <p:nvSpPr>
          <p:cNvPr id="97" name="Shape 97"/>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98" name="Shape 98"/>
          <p:cNvSpPr txBox="1">
            <a:spLocks noGrp="1"/>
          </p:cNvSpPr>
          <p:nvPr>
            <p:ph type="title"/>
          </p:nvPr>
        </p:nvSpPr>
        <p:spPr>
          <a:xfrm>
            <a:off x="265500" y="1233175"/>
            <a:ext cx="4045200" cy="1482300"/>
          </a:xfrm>
          <a:prstGeom prst="rect">
            <a:avLst/>
          </a:prstGeom>
        </p:spPr>
        <p:txBody>
          <a:bodyPr lIns="68575" tIns="68575" rIns="68575" bIns="6857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99" name="Shape 99"/>
          <p:cNvSpPr txBox="1">
            <a:spLocks noGrp="1"/>
          </p:cNvSpPr>
          <p:nvPr>
            <p:ph type="subTitle" idx="1"/>
          </p:nvPr>
        </p:nvSpPr>
        <p:spPr>
          <a:xfrm>
            <a:off x="265500" y="2803075"/>
            <a:ext cx="4045200" cy="1235100"/>
          </a:xfrm>
          <a:prstGeom prst="rect">
            <a:avLst/>
          </a:prstGeom>
        </p:spPr>
        <p:txBody>
          <a:bodyPr lIns="68575" tIns="68575" rIns="68575" bIns="68575" anchor="ctr"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100" name="Shape 100"/>
          <p:cNvSpPr txBox="1">
            <a:spLocks noGrp="1"/>
          </p:cNvSpPr>
          <p:nvPr>
            <p:ph type="body" idx="2"/>
          </p:nvPr>
        </p:nvSpPr>
        <p:spPr>
          <a:xfrm>
            <a:off x="4939500" y="724075"/>
            <a:ext cx="3837000" cy="3695100"/>
          </a:xfrm>
          <a:prstGeom prst="rect">
            <a:avLst/>
          </a:prstGeom>
        </p:spPr>
        <p:txBody>
          <a:bodyPr lIns="68575" tIns="68575" rIns="68575" bIns="6857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01" name="Shape 101"/>
          <p:cNvSpPr txBox="1">
            <a:spLocks noGrp="1"/>
          </p:cNvSpPr>
          <p:nvPr>
            <p:ph type="sldNum" idx="12"/>
          </p:nvPr>
        </p:nvSpPr>
        <p:spPr>
          <a:xfrm>
            <a:off x="8472457" y="4663216"/>
            <a:ext cx="548700" cy="393600"/>
          </a:xfrm>
          <a:prstGeom prst="rect">
            <a:avLst/>
          </a:prstGeom>
        </p:spPr>
        <p:txBody>
          <a:bodyPr lIns="68575" tIns="34275" rIns="68575" bIns="3427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11700" y="445025"/>
            <a:ext cx="8520600" cy="572700"/>
          </a:xfrm>
          <a:prstGeom prst="rect">
            <a:avLst/>
          </a:prstGeom>
        </p:spPr>
        <p:txBody>
          <a:bodyPr lIns="68575" tIns="68575" rIns="68575" bIns="6857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04" name="Shape 104"/>
          <p:cNvSpPr txBox="1">
            <a:spLocks noGrp="1"/>
          </p:cNvSpPr>
          <p:nvPr>
            <p:ph type="body" idx="1"/>
          </p:nvPr>
        </p:nvSpPr>
        <p:spPr>
          <a:xfrm>
            <a:off x="311700" y="1152475"/>
            <a:ext cx="3999900" cy="3416400"/>
          </a:xfrm>
          <a:prstGeom prst="rect">
            <a:avLst/>
          </a:prstGeom>
        </p:spPr>
        <p:txBody>
          <a:bodyPr lIns="68575" tIns="68575" rIns="68575" bIns="68575" anchor="ctr"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05" name="Shape 105"/>
          <p:cNvSpPr txBox="1">
            <a:spLocks noGrp="1"/>
          </p:cNvSpPr>
          <p:nvPr>
            <p:ph type="body" idx="2"/>
          </p:nvPr>
        </p:nvSpPr>
        <p:spPr>
          <a:xfrm>
            <a:off x="4832400" y="1152475"/>
            <a:ext cx="3999900" cy="3416400"/>
          </a:xfrm>
          <a:prstGeom prst="rect">
            <a:avLst/>
          </a:prstGeom>
        </p:spPr>
        <p:txBody>
          <a:bodyPr lIns="68575" tIns="68575" rIns="68575" bIns="68575" anchor="ctr"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06" name="Shape 106"/>
          <p:cNvSpPr txBox="1">
            <a:spLocks noGrp="1"/>
          </p:cNvSpPr>
          <p:nvPr>
            <p:ph type="sldNum" idx="12"/>
          </p:nvPr>
        </p:nvSpPr>
        <p:spPr>
          <a:xfrm>
            <a:off x="8472457" y="4663216"/>
            <a:ext cx="548700" cy="393600"/>
          </a:xfrm>
          <a:prstGeom prst="rect">
            <a:avLst/>
          </a:prstGeom>
        </p:spPr>
        <p:txBody>
          <a:bodyPr lIns="68575" tIns="34275" rIns="68575" bIns="3427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3"/>
        <p:cNvGrpSpPr/>
        <p:nvPr/>
      </p:nvGrpSpPr>
      <p:grpSpPr>
        <a:xfrm>
          <a:off x="0" y="0"/>
          <a:ext cx="0" cy="0"/>
          <a:chOff x="0" y="0"/>
          <a:chExt cx="0" cy="0"/>
        </a:xfrm>
      </p:grpSpPr>
      <p:sp>
        <p:nvSpPr>
          <p:cNvPr id="114" name="Shape 114"/>
          <p:cNvSpPr txBox="1">
            <a:spLocks noGrp="1"/>
          </p:cNvSpPr>
          <p:nvPr>
            <p:ph type="ctrTitle"/>
          </p:nvPr>
        </p:nvSpPr>
        <p:spPr>
          <a:xfrm>
            <a:off x="685800" y="1597818"/>
            <a:ext cx="7772400" cy="1102518"/>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5" name="Shape 115"/>
          <p:cNvSpPr txBox="1">
            <a:spLocks noGrp="1"/>
          </p:cNvSpPr>
          <p:nvPr>
            <p:ph type="subTitle" idx="1"/>
          </p:nvPr>
        </p:nvSpPr>
        <p:spPr>
          <a:xfrm>
            <a:off x="1371600" y="2914650"/>
            <a:ext cx="6400799" cy="131445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16" name="Shape 116"/>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1" name="Shape 121"/>
          <p:cNvSpPr txBox="1">
            <a:spLocks noGrp="1"/>
          </p:cNvSpPr>
          <p:nvPr>
            <p:ph type="body" idx="1"/>
          </p:nvPr>
        </p:nvSpPr>
        <p:spPr>
          <a:xfrm>
            <a:off x="457200" y="1200150"/>
            <a:ext cx="8229600" cy="339447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722312" y="3305175"/>
            <a:ext cx="7772400" cy="1021556"/>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7" name="Shape 127"/>
          <p:cNvSpPr txBox="1">
            <a:spLocks noGrp="1"/>
          </p:cNvSpPr>
          <p:nvPr>
            <p:ph type="body" idx="1"/>
          </p:nvPr>
        </p:nvSpPr>
        <p:spPr>
          <a:xfrm>
            <a:off x="722312" y="2180034"/>
            <a:ext cx="7772400" cy="1125140"/>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28" name="Shape 128"/>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9" name="Shape 129"/>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0" name="Shape 130"/>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a:solidFill>
                  <a:srgbClr val="888888"/>
                </a:solidFill>
                <a:latin typeface="Calibri"/>
                <a:ea typeface="Calibri"/>
                <a:cs typeface="Calibri"/>
                <a:sym typeface="Calibri"/>
              </a:rPr>
              <a:t>‹#›</a:t>
            </a:fld>
            <a:endParaRPr lang="en" sz="1200">
              <a:solidFill>
                <a:srgbClr val="888888"/>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3" name="Shape 133"/>
          <p:cNvSpPr txBox="1">
            <a:spLocks noGrp="1"/>
          </p:cNvSpPr>
          <p:nvPr>
            <p:ph type="body" idx="1"/>
          </p:nvPr>
        </p:nvSpPr>
        <p:spPr>
          <a:xfrm>
            <a:off x="457200" y="1200150"/>
            <a:ext cx="4038599" cy="3394472"/>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body" idx="2"/>
          </p:nvPr>
        </p:nvSpPr>
        <p:spPr>
          <a:xfrm>
            <a:off x="4648200" y="1200150"/>
            <a:ext cx="4038599" cy="3394472"/>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Shape 135"/>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a:solidFill>
                  <a:srgbClr val="888888"/>
                </a:solidFill>
                <a:latin typeface="Calibri"/>
                <a:ea typeface="Calibri"/>
                <a:cs typeface="Calibri"/>
                <a:sym typeface="Calibri"/>
              </a:rPr>
              <a:t>‹#›</a:t>
            </a:fld>
            <a:endParaRPr lang="en" sz="1200">
              <a:solidFill>
                <a:srgbClr val="888888"/>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0" name="Shape 140"/>
          <p:cNvSpPr txBox="1">
            <a:spLocks noGrp="1"/>
          </p:cNvSpPr>
          <p:nvPr>
            <p:ph type="body" idx="1"/>
          </p:nvPr>
        </p:nvSpPr>
        <p:spPr>
          <a:xfrm>
            <a:off x="457200" y="1151334"/>
            <a:ext cx="4040187" cy="479821"/>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body" idx="2"/>
          </p:nvPr>
        </p:nvSpPr>
        <p:spPr>
          <a:xfrm>
            <a:off x="457200" y="1631156"/>
            <a:ext cx="4040187" cy="2963465"/>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body" idx="3"/>
          </p:nvPr>
        </p:nvSpPr>
        <p:spPr>
          <a:xfrm>
            <a:off x="4645025" y="1151334"/>
            <a:ext cx="4041774" cy="479821"/>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body" idx="4"/>
          </p:nvPr>
        </p:nvSpPr>
        <p:spPr>
          <a:xfrm>
            <a:off x="4645025" y="1631156"/>
            <a:ext cx="4041774" cy="2963465"/>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a:solidFill>
                  <a:srgbClr val="888888"/>
                </a:solidFill>
                <a:latin typeface="Calibri"/>
                <a:ea typeface="Calibri"/>
                <a:cs typeface="Calibri"/>
                <a:sym typeface="Calibri"/>
              </a:rPr>
              <a:t>‹#›</a:t>
            </a:fld>
            <a:endParaRPr lang="en"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p:nvPr/>
        </p:nvSpPr>
        <p:spPr>
          <a:xfrm>
            <a:off x="330214" y="460805"/>
            <a:ext cx="8481900" cy="891900"/>
          </a:xfrm>
          <a:prstGeom prst="rect">
            <a:avLst/>
          </a:prstGeom>
          <a:solidFill>
            <a:schemeClr val="accent1"/>
          </a:solidFill>
          <a:ln>
            <a:noFill/>
          </a:ln>
        </p:spPr>
        <p:txBody>
          <a:bodyPr lIns="68575" tIns="68575" rIns="68575" bIns="68575" anchor="ctr" anchorCtr="0">
            <a:noAutofit/>
          </a:bodyPr>
          <a:lstStyle/>
          <a:p>
            <a:pPr lvl="0">
              <a:spcBef>
                <a:spcPts val="0"/>
              </a:spcBef>
              <a:buNone/>
            </a:pPr>
            <a:endParaRPr/>
          </a:p>
        </p:txBody>
      </p:sp>
      <p:sp>
        <p:nvSpPr>
          <p:cNvPr id="23" name="Shape 23"/>
          <p:cNvSpPr txBox="1">
            <a:spLocks noGrp="1"/>
          </p:cNvSpPr>
          <p:nvPr>
            <p:ph type="title"/>
          </p:nvPr>
        </p:nvSpPr>
        <p:spPr>
          <a:xfrm>
            <a:off x="435893" y="526617"/>
            <a:ext cx="8272200" cy="760200"/>
          </a:xfrm>
          <a:prstGeom prst="rect">
            <a:avLst/>
          </a:prstGeom>
          <a:noFill/>
          <a:ln>
            <a:noFill/>
          </a:ln>
        </p:spPr>
        <p:txBody>
          <a:bodyPr lIns="68575" tIns="68575" rIns="68575" bIns="68575" anchor="b" anchorCtr="0"/>
          <a:lstStyle>
            <a:lvl1pPr lvl="0" algn="l" rtl="0">
              <a:spcBef>
                <a:spcPts val="0"/>
              </a:spcBef>
              <a:buClr>
                <a:schemeClr val="lt1"/>
              </a:buClr>
              <a:buFont typeface="Cabin"/>
              <a:buNone/>
              <a:defRPr sz="2100" b="0" cap="none">
                <a:solidFill>
                  <a:schemeClr val="lt1"/>
                </a:solidFill>
                <a:latin typeface="Cabin"/>
                <a:ea typeface="Cabin"/>
                <a:cs typeface="Cabin"/>
                <a:sym typeface="Cabin"/>
              </a:defRPr>
            </a:lvl1pPr>
            <a:lvl2pPr lvl="1" rtl="0">
              <a:spcBef>
                <a:spcPts val="0"/>
              </a:spcBef>
              <a:defRPr sz="1400">
                <a:solidFill>
                  <a:schemeClr val="dk2"/>
                </a:solidFill>
              </a:defRPr>
            </a:lvl2pPr>
            <a:lvl3pPr lvl="2" rtl="0">
              <a:spcBef>
                <a:spcPts val="0"/>
              </a:spcBef>
              <a:defRPr sz="1400">
                <a:solidFill>
                  <a:schemeClr val="dk2"/>
                </a:solidFill>
              </a:defRPr>
            </a:lvl3pPr>
            <a:lvl4pPr lvl="3" rtl="0">
              <a:spcBef>
                <a:spcPts val="0"/>
              </a:spcBef>
              <a:defRPr sz="1400">
                <a:solidFill>
                  <a:schemeClr val="dk2"/>
                </a:solidFill>
              </a:defRPr>
            </a:lvl4pPr>
            <a:lvl5pPr lvl="4" rtl="0">
              <a:spcBef>
                <a:spcPts val="0"/>
              </a:spcBef>
              <a:defRPr sz="1400">
                <a:solidFill>
                  <a:schemeClr val="dk2"/>
                </a:solidFill>
              </a:defRPr>
            </a:lvl5pPr>
            <a:lvl6pPr lvl="5" rtl="0">
              <a:spcBef>
                <a:spcPts val="0"/>
              </a:spcBef>
              <a:defRPr sz="1400">
                <a:solidFill>
                  <a:schemeClr val="dk2"/>
                </a:solidFill>
              </a:defRPr>
            </a:lvl6pPr>
            <a:lvl7pPr lvl="6" rtl="0">
              <a:spcBef>
                <a:spcPts val="0"/>
              </a:spcBef>
              <a:defRPr sz="1400">
                <a:solidFill>
                  <a:schemeClr val="dk2"/>
                </a:solidFill>
              </a:defRPr>
            </a:lvl7pPr>
            <a:lvl8pPr lvl="7" rtl="0">
              <a:spcBef>
                <a:spcPts val="0"/>
              </a:spcBef>
              <a:defRPr sz="1400">
                <a:solidFill>
                  <a:schemeClr val="dk2"/>
                </a:solidFill>
              </a:defRPr>
            </a:lvl8pPr>
            <a:lvl9pPr lvl="8" rtl="0">
              <a:spcBef>
                <a:spcPts val="0"/>
              </a:spcBef>
              <a:defRPr sz="1400">
                <a:solidFill>
                  <a:schemeClr val="dk2"/>
                </a:solidFill>
              </a:defRPr>
            </a:lvl9pPr>
          </a:lstStyle>
          <a:p>
            <a:endParaRPr/>
          </a:p>
        </p:txBody>
      </p:sp>
      <p:sp>
        <p:nvSpPr>
          <p:cNvPr id="24" name="Shape 24"/>
          <p:cNvSpPr txBox="1">
            <a:spLocks noGrp="1"/>
          </p:cNvSpPr>
          <p:nvPr>
            <p:ph type="body" idx="1"/>
          </p:nvPr>
        </p:nvSpPr>
        <p:spPr>
          <a:xfrm>
            <a:off x="435893" y="1635372"/>
            <a:ext cx="8272200" cy="2758800"/>
          </a:xfrm>
          <a:prstGeom prst="rect">
            <a:avLst/>
          </a:prstGeom>
          <a:noFill/>
          <a:ln>
            <a:noFill/>
          </a:ln>
        </p:spPr>
        <p:txBody>
          <a:bodyPr lIns="68575" tIns="68575" rIns="68575" bIns="68575" anchor="ctr" anchorCtr="0"/>
          <a:lstStyle>
            <a:lvl1pPr marL="228600" lvl="0" indent="-152400" algn="l" rtl="0">
              <a:spcBef>
                <a:spcPts val="300"/>
              </a:spcBef>
              <a:spcAft>
                <a:spcPts val="500"/>
              </a:spcAft>
              <a:buClr>
                <a:schemeClr val="accent2"/>
              </a:buClr>
              <a:buFont typeface="Noto Symbol"/>
              <a:buChar char="◼"/>
              <a:defRPr sz="1400">
                <a:solidFill>
                  <a:schemeClr val="dk2"/>
                </a:solidFill>
                <a:latin typeface="Cabin"/>
                <a:ea typeface="Cabin"/>
                <a:cs typeface="Cabin"/>
                <a:sym typeface="Cabin"/>
              </a:defRPr>
            </a:lvl1pPr>
            <a:lvl2pPr marL="469900" lvl="1" indent="-165100" algn="l" rtl="0">
              <a:spcBef>
                <a:spcPts val="200"/>
              </a:spcBef>
              <a:spcAft>
                <a:spcPts val="500"/>
              </a:spcAft>
              <a:buClr>
                <a:schemeClr val="accent2"/>
              </a:buClr>
              <a:buFont typeface="Noto Symbol"/>
              <a:buChar char="◼"/>
              <a:defRPr sz="1200">
                <a:solidFill>
                  <a:schemeClr val="dk2"/>
                </a:solidFill>
                <a:latin typeface="Cabin"/>
                <a:ea typeface="Cabin"/>
                <a:cs typeface="Cabin"/>
                <a:sym typeface="Cabin"/>
              </a:defRPr>
            </a:lvl2pPr>
            <a:lvl3pPr marL="673100" lvl="2" indent="-139700" algn="l" rtl="0">
              <a:spcBef>
                <a:spcPts val="200"/>
              </a:spcBef>
              <a:spcAft>
                <a:spcPts val="500"/>
              </a:spcAft>
              <a:buClr>
                <a:schemeClr val="accent2"/>
              </a:buClr>
              <a:buFont typeface="Noto Symbol"/>
              <a:buChar char="◼"/>
              <a:defRPr sz="1100">
                <a:solidFill>
                  <a:schemeClr val="dk2"/>
                </a:solidFill>
                <a:latin typeface="Cabin"/>
                <a:ea typeface="Cabin"/>
                <a:cs typeface="Cabin"/>
                <a:sym typeface="Cabin"/>
              </a:defRPr>
            </a:lvl3pPr>
            <a:lvl4pPr marL="927100" lvl="3"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4pPr>
            <a:lvl5pPr marL="1206500" lvl="4" indent="-1397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5pPr>
            <a:lvl6pPr marL="1422400" lvl="5"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6pPr>
            <a:lvl7pPr marL="1651000" lvl="6"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7pPr>
            <a:lvl8pPr marL="1879600" lvl="7"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8pPr>
            <a:lvl9pPr marL="2095500" lvl="8" indent="-1143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9pPr>
          </a:lstStyle>
          <a:p>
            <a:endParaRPr/>
          </a:p>
        </p:txBody>
      </p:sp>
      <p:sp>
        <p:nvSpPr>
          <p:cNvPr id="25" name="Shape 25"/>
          <p:cNvSpPr txBox="1">
            <a:spLocks noGrp="1"/>
          </p:cNvSpPr>
          <p:nvPr>
            <p:ph type="dt" idx="10"/>
          </p:nvPr>
        </p:nvSpPr>
        <p:spPr>
          <a:xfrm>
            <a:off x="5704463" y="4467102"/>
            <a:ext cx="2133600" cy="273900"/>
          </a:xfrm>
          <a:prstGeom prst="rect">
            <a:avLst/>
          </a:prstGeom>
          <a:noFill/>
          <a:ln>
            <a:noFill/>
          </a:ln>
        </p:spPr>
        <p:txBody>
          <a:bodyPr lIns="68575" tIns="68575" rIns="68575" bIns="68575" anchor="ctr" anchorCtr="0"/>
          <a:lstStyle>
            <a:lvl1pPr marL="0" marR="0" lvl="0" indent="0" algn="r" rtl="0">
              <a:spcBef>
                <a:spcPts val="0"/>
              </a:spcBef>
              <a:defRPr sz="700" b="0" i="0" u="none" strike="noStrike" cap="none">
                <a:solidFill>
                  <a:schemeClr val="accent2"/>
                </a:solidFill>
                <a:latin typeface="Cabin"/>
                <a:ea typeface="Cabin"/>
                <a:cs typeface="Cabin"/>
                <a:sym typeface="Cabin"/>
              </a:defRPr>
            </a:lvl1pPr>
            <a:lvl2pPr marL="342900" marR="0" lvl="1" indent="0" algn="l" rtl="0">
              <a:spcBef>
                <a:spcPts val="0"/>
              </a:spcBef>
              <a:defRPr sz="1400" b="0" i="0" u="none" strike="noStrike" cap="none">
                <a:solidFill>
                  <a:schemeClr val="dk1"/>
                </a:solidFill>
                <a:latin typeface="Cabin"/>
                <a:ea typeface="Cabin"/>
                <a:cs typeface="Cabin"/>
                <a:sym typeface="Cabin"/>
              </a:defRPr>
            </a:lvl2pPr>
            <a:lvl3pPr marL="685800" marR="0" lvl="2" indent="0" algn="l" rtl="0">
              <a:spcBef>
                <a:spcPts val="0"/>
              </a:spcBef>
              <a:defRPr sz="1400" b="0" i="0" u="none" strike="noStrike" cap="none">
                <a:solidFill>
                  <a:schemeClr val="dk1"/>
                </a:solidFill>
                <a:latin typeface="Cabin"/>
                <a:ea typeface="Cabin"/>
                <a:cs typeface="Cabin"/>
                <a:sym typeface="Cabin"/>
              </a:defRPr>
            </a:lvl3pPr>
            <a:lvl4pPr marL="1028700" marR="0" lvl="3" indent="0" algn="l" rtl="0">
              <a:spcBef>
                <a:spcPts val="0"/>
              </a:spcBef>
              <a:defRPr sz="1400" b="0" i="0" u="none" strike="noStrike" cap="none">
                <a:solidFill>
                  <a:schemeClr val="dk1"/>
                </a:solidFill>
                <a:latin typeface="Cabin"/>
                <a:ea typeface="Cabin"/>
                <a:cs typeface="Cabin"/>
                <a:sym typeface="Cabin"/>
              </a:defRPr>
            </a:lvl4pPr>
            <a:lvl5pPr marL="1371600" marR="0" lvl="4" indent="0" algn="l" rtl="0">
              <a:spcBef>
                <a:spcPts val="0"/>
              </a:spcBef>
              <a:defRPr sz="1400" b="0" i="0" u="none" strike="noStrike" cap="none">
                <a:solidFill>
                  <a:schemeClr val="dk1"/>
                </a:solidFill>
                <a:latin typeface="Cabin"/>
                <a:ea typeface="Cabin"/>
                <a:cs typeface="Cabin"/>
                <a:sym typeface="Cabin"/>
              </a:defRPr>
            </a:lvl5pPr>
            <a:lvl6pPr marL="1714500" marR="0" lvl="5" indent="0" algn="l" rtl="0">
              <a:spcBef>
                <a:spcPts val="0"/>
              </a:spcBef>
              <a:defRPr sz="1400" b="0" i="0" u="none" strike="noStrike" cap="none">
                <a:solidFill>
                  <a:schemeClr val="dk1"/>
                </a:solidFill>
                <a:latin typeface="Cabin"/>
                <a:ea typeface="Cabin"/>
                <a:cs typeface="Cabin"/>
                <a:sym typeface="Cabin"/>
              </a:defRPr>
            </a:lvl6pPr>
            <a:lvl7pPr marL="2057400" marR="0" lvl="6" indent="0" algn="l" rtl="0">
              <a:spcBef>
                <a:spcPts val="0"/>
              </a:spcBef>
              <a:defRPr sz="1400" b="0" i="0" u="none" strike="noStrike" cap="none">
                <a:solidFill>
                  <a:schemeClr val="dk1"/>
                </a:solidFill>
                <a:latin typeface="Cabin"/>
                <a:ea typeface="Cabin"/>
                <a:cs typeface="Cabin"/>
                <a:sym typeface="Cabin"/>
              </a:defRPr>
            </a:lvl7pPr>
            <a:lvl8pPr marL="2400300" marR="0" lvl="7" indent="0" algn="l" rtl="0">
              <a:spcBef>
                <a:spcPts val="0"/>
              </a:spcBef>
              <a:defRPr sz="1400" b="0" i="0" u="none" strike="noStrike" cap="none">
                <a:solidFill>
                  <a:schemeClr val="dk1"/>
                </a:solidFill>
                <a:latin typeface="Cabin"/>
                <a:ea typeface="Cabin"/>
                <a:cs typeface="Cabin"/>
                <a:sym typeface="Cabin"/>
              </a:defRPr>
            </a:lvl8pPr>
            <a:lvl9pPr marL="2743200" marR="0" lvl="8" indent="0" algn="l" rtl="0">
              <a:spcBef>
                <a:spcPts val="0"/>
              </a:spcBef>
              <a:defRPr sz="1400" b="0" i="0" u="none" strike="noStrike" cap="none">
                <a:solidFill>
                  <a:schemeClr val="dk1"/>
                </a:solidFill>
                <a:latin typeface="Cabin"/>
                <a:ea typeface="Cabin"/>
                <a:cs typeface="Cabin"/>
                <a:sym typeface="Cabin"/>
              </a:defRPr>
            </a:lvl9pPr>
          </a:lstStyle>
          <a:p>
            <a:endParaRPr/>
          </a:p>
        </p:txBody>
      </p:sp>
      <p:sp>
        <p:nvSpPr>
          <p:cNvPr id="26" name="Shape 26"/>
          <p:cNvSpPr txBox="1">
            <a:spLocks noGrp="1"/>
          </p:cNvSpPr>
          <p:nvPr>
            <p:ph type="ftr" idx="11"/>
          </p:nvPr>
        </p:nvSpPr>
        <p:spPr>
          <a:xfrm>
            <a:off x="435893" y="4463858"/>
            <a:ext cx="5187900" cy="273900"/>
          </a:xfrm>
          <a:prstGeom prst="rect">
            <a:avLst/>
          </a:prstGeom>
          <a:noFill/>
          <a:ln>
            <a:noFill/>
          </a:ln>
        </p:spPr>
        <p:txBody>
          <a:bodyPr lIns="68575" tIns="68575" rIns="68575" bIns="68575" anchor="ctr" anchorCtr="0"/>
          <a:lstStyle>
            <a:lvl1pPr marL="0" marR="0" lvl="0" indent="0" algn="l" rtl="0">
              <a:spcBef>
                <a:spcPts val="0"/>
              </a:spcBef>
              <a:defRPr sz="700" b="0" i="0" u="none" strike="noStrike" cap="none">
                <a:solidFill>
                  <a:schemeClr val="accent2"/>
                </a:solidFill>
                <a:latin typeface="Cabin"/>
                <a:ea typeface="Cabin"/>
                <a:cs typeface="Cabin"/>
                <a:sym typeface="Cabin"/>
              </a:defRPr>
            </a:lvl1pPr>
            <a:lvl2pPr marL="342900" marR="0" lvl="1" indent="0" algn="l" rtl="0">
              <a:spcBef>
                <a:spcPts val="0"/>
              </a:spcBef>
              <a:defRPr sz="1400" b="0" i="0" u="none" strike="noStrike" cap="none">
                <a:solidFill>
                  <a:schemeClr val="dk1"/>
                </a:solidFill>
                <a:latin typeface="Cabin"/>
                <a:ea typeface="Cabin"/>
                <a:cs typeface="Cabin"/>
                <a:sym typeface="Cabin"/>
              </a:defRPr>
            </a:lvl2pPr>
            <a:lvl3pPr marL="685800" marR="0" lvl="2" indent="0" algn="l" rtl="0">
              <a:spcBef>
                <a:spcPts val="0"/>
              </a:spcBef>
              <a:defRPr sz="1400" b="0" i="0" u="none" strike="noStrike" cap="none">
                <a:solidFill>
                  <a:schemeClr val="dk1"/>
                </a:solidFill>
                <a:latin typeface="Cabin"/>
                <a:ea typeface="Cabin"/>
                <a:cs typeface="Cabin"/>
                <a:sym typeface="Cabin"/>
              </a:defRPr>
            </a:lvl3pPr>
            <a:lvl4pPr marL="1028700" marR="0" lvl="3" indent="0" algn="l" rtl="0">
              <a:spcBef>
                <a:spcPts val="0"/>
              </a:spcBef>
              <a:defRPr sz="1400" b="0" i="0" u="none" strike="noStrike" cap="none">
                <a:solidFill>
                  <a:schemeClr val="dk1"/>
                </a:solidFill>
                <a:latin typeface="Cabin"/>
                <a:ea typeface="Cabin"/>
                <a:cs typeface="Cabin"/>
                <a:sym typeface="Cabin"/>
              </a:defRPr>
            </a:lvl4pPr>
            <a:lvl5pPr marL="1371600" marR="0" lvl="4" indent="0" algn="l" rtl="0">
              <a:spcBef>
                <a:spcPts val="0"/>
              </a:spcBef>
              <a:defRPr sz="1400" b="0" i="0" u="none" strike="noStrike" cap="none">
                <a:solidFill>
                  <a:schemeClr val="dk1"/>
                </a:solidFill>
                <a:latin typeface="Cabin"/>
                <a:ea typeface="Cabin"/>
                <a:cs typeface="Cabin"/>
                <a:sym typeface="Cabin"/>
              </a:defRPr>
            </a:lvl5pPr>
            <a:lvl6pPr marL="1714500" marR="0" lvl="5" indent="0" algn="l" rtl="0">
              <a:spcBef>
                <a:spcPts val="0"/>
              </a:spcBef>
              <a:defRPr sz="1400" b="0" i="0" u="none" strike="noStrike" cap="none">
                <a:solidFill>
                  <a:schemeClr val="dk1"/>
                </a:solidFill>
                <a:latin typeface="Cabin"/>
                <a:ea typeface="Cabin"/>
                <a:cs typeface="Cabin"/>
                <a:sym typeface="Cabin"/>
              </a:defRPr>
            </a:lvl6pPr>
            <a:lvl7pPr marL="2057400" marR="0" lvl="6" indent="0" algn="l" rtl="0">
              <a:spcBef>
                <a:spcPts val="0"/>
              </a:spcBef>
              <a:defRPr sz="1400" b="0" i="0" u="none" strike="noStrike" cap="none">
                <a:solidFill>
                  <a:schemeClr val="dk1"/>
                </a:solidFill>
                <a:latin typeface="Cabin"/>
                <a:ea typeface="Cabin"/>
                <a:cs typeface="Cabin"/>
                <a:sym typeface="Cabin"/>
              </a:defRPr>
            </a:lvl7pPr>
            <a:lvl8pPr marL="2400300" marR="0" lvl="7" indent="0" algn="l" rtl="0">
              <a:spcBef>
                <a:spcPts val="0"/>
              </a:spcBef>
              <a:defRPr sz="1400" b="0" i="0" u="none" strike="noStrike" cap="none">
                <a:solidFill>
                  <a:schemeClr val="dk1"/>
                </a:solidFill>
                <a:latin typeface="Cabin"/>
                <a:ea typeface="Cabin"/>
                <a:cs typeface="Cabin"/>
                <a:sym typeface="Cabin"/>
              </a:defRPr>
            </a:lvl8pPr>
            <a:lvl9pPr marL="2743200" marR="0" lvl="8" indent="0" algn="l" rtl="0">
              <a:spcBef>
                <a:spcPts val="0"/>
              </a:spcBef>
              <a:defRPr sz="1400" b="0" i="0" u="none" strike="noStrike" cap="none">
                <a:solidFill>
                  <a:schemeClr val="dk1"/>
                </a:solidFill>
                <a:latin typeface="Cabin"/>
                <a:ea typeface="Cabin"/>
                <a:cs typeface="Cabin"/>
                <a:sym typeface="Cabin"/>
              </a:defRPr>
            </a:lvl9pPr>
          </a:lstStyle>
          <a:p>
            <a:endParaRPr/>
          </a:p>
        </p:txBody>
      </p:sp>
      <p:sp>
        <p:nvSpPr>
          <p:cNvPr id="27" name="Shape 27"/>
          <p:cNvSpPr txBox="1">
            <a:spLocks noGrp="1"/>
          </p:cNvSpPr>
          <p:nvPr>
            <p:ph type="sldNum" idx="12"/>
          </p:nvPr>
        </p:nvSpPr>
        <p:spPr>
          <a:xfrm>
            <a:off x="7918725" y="4467102"/>
            <a:ext cx="7893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a:solidFill>
                  <a:schemeClr val="accent2"/>
                </a:solidFill>
                <a:latin typeface="Cabin"/>
                <a:ea typeface="Cabin"/>
                <a:cs typeface="Cabin"/>
                <a:sym typeface="Cabin"/>
              </a:rPr>
              <a:t>‹#›</a:t>
            </a:fld>
            <a:endParaRPr lang="en" sz="700" b="0" i="0" u="none" strike="noStrike" cap="none">
              <a:solidFill>
                <a:schemeClr val="accent2"/>
              </a:solidFill>
              <a:latin typeface="Cabin"/>
              <a:ea typeface="Cabin"/>
              <a:cs typeface="Cabin"/>
              <a:sym typeface="Cabin"/>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9" name="Shape 149"/>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1" name="Shape 151"/>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a:solidFill>
                  <a:srgbClr val="888888"/>
                </a:solidFill>
                <a:latin typeface="Calibri"/>
                <a:ea typeface="Calibri"/>
                <a:cs typeface="Calibri"/>
                <a:sym typeface="Calibri"/>
              </a:rPr>
              <a:t>‹#›</a:t>
            </a:fld>
            <a:endParaRPr lang="en" sz="1200">
              <a:solidFill>
                <a:srgbClr val="888888"/>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52"/>
        <p:cNvGrpSpPr/>
        <p:nvPr/>
      </p:nvGrpSpPr>
      <p:grpSpPr>
        <a:xfrm>
          <a:off x="0" y="0"/>
          <a:ext cx="0" cy="0"/>
          <a:chOff x="0" y="0"/>
          <a:chExt cx="0" cy="0"/>
        </a:xfrm>
      </p:grpSpPr>
      <p:sp>
        <p:nvSpPr>
          <p:cNvPr id="153" name="Shape 153"/>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4" name="Shape 154"/>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5" name="Shape 155"/>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a:solidFill>
                  <a:srgbClr val="888888"/>
                </a:solidFill>
                <a:latin typeface="Calibri"/>
                <a:ea typeface="Calibri"/>
                <a:cs typeface="Calibri"/>
                <a:sym typeface="Calibri"/>
              </a:rPr>
              <a:t>‹#›</a:t>
            </a:fld>
            <a:endParaRPr lang="en" sz="1200">
              <a:solidFill>
                <a:srgbClr val="888888"/>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457200" y="204787"/>
            <a:ext cx="3008313" cy="8715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8" name="Shape 158"/>
          <p:cNvSpPr txBox="1">
            <a:spLocks noGrp="1"/>
          </p:cNvSpPr>
          <p:nvPr>
            <p:ph type="body" idx="1"/>
          </p:nvPr>
        </p:nvSpPr>
        <p:spPr>
          <a:xfrm>
            <a:off x="3575050" y="204787"/>
            <a:ext cx="5111750" cy="4389834"/>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9" name="Shape 159"/>
          <p:cNvSpPr txBox="1">
            <a:spLocks noGrp="1"/>
          </p:cNvSpPr>
          <p:nvPr>
            <p:ph type="body" idx="2"/>
          </p:nvPr>
        </p:nvSpPr>
        <p:spPr>
          <a:xfrm>
            <a:off x="457200" y="1076325"/>
            <a:ext cx="3008313" cy="3518297"/>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60" name="Shape 160"/>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1" name="Shape 161"/>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2" name="Shape 162"/>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a:solidFill>
                  <a:srgbClr val="888888"/>
                </a:solidFill>
                <a:latin typeface="Calibri"/>
                <a:ea typeface="Calibri"/>
                <a:cs typeface="Calibri"/>
                <a:sym typeface="Calibri"/>
              </a:rPr>
              <a:t>‹#›</a:t>
            </a:fld>
            <a:endParaRPr lang="en" sz="1200">
              <a:solidFill>
                <a:srgbClr val="888888"/>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1792288" y="3600450"/>
            <a:ext cx="5486399" cy="425053"/>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5" name="Shape 165"/>
          <p:cNvSpPr>
            <a:spLocks noGrp="1"/>
          </p:cNvSpPr>
          <p:nvPr>
            <p:ph type="pic" idx="2"/>
          </p:nvPr>
        </p:nvSpPr>
        <p:spPr>
          <a:xfrm>
            <a:off x="1792288" y="459581"/>
            <a:ext cx="5486399" cy="30861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body" idx="1"/>
          </p:nvPr>
        </p:nvSpPr>
        <p:spPr>
          <a:xfrm>
            <a:off x="1792288" y="4025503"/>
            <a:ext cx="5486399" cy="603646"/>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67" name="Shape 167"/>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8" name="Shape 168"/>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9" name="Shape 169"/>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a:solidFill>
                  <a:srgbClr val="888888"/>
                </a:solidFill>
                <a:latin typeface="Calibri"/>
                <a:ea typeface="Calibri"/>
                <a:cs typeface="Calibri"/>
                <a:sym typeface="Calibri"/>
              </a:rPr>
              <a:t>‹#›</a:t>
            </a:fld>
            <a:endParaRPr lang="en" sz="1200">
              <a:solidFill>
                <a:srgbClr val="888888"/>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2" name="Shape 172"/>
          <p:cNvSpPr txBox="1">
            <a:spLocks noGrp="1"/>
          </p:cNvSpPr>
          <p:nvPr>
            <p:ph type="body" idx="1"/>
          </p:nvPr>
        </p:nvSpPr>
        <p:spPr>
          <a:xfrm rot="5400000">
            <a:off x="2874763" y="-1217413"/>
            <a:ext cx="3394472"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4" name="Shape 174"/>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5" name="Shape 175"/>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a:solidFill>
                  <a:srgbClr val="888888"/>
                </a:solidFill>
                <a:latin typeface="Calibri"/>
                <a:ea typeface="Calibri"/>
                <a:cs typeface="Calibri"/>
                <a:sym typeface="Calibri"/>
              </a:rPr>
              <a:t>‹#›</a:t>
            </a:fld>
            <a:endParaRPr lang="en" sz="1200">
              <a:solidFill>
                <a:srgbClr val="888888"/>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rot="5400000">
            <a:off x="5463778" y="1371600"/>
            <a:ext cx="4388643"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8" name="Shape 178"/>
          <p:cNvSpPr txBox="1">
            <a:spLocks noGrp="1"/>
          </p:cNvSpPr>
          <p:nvPr>
            <p:ph type="body" idx="1"/>
          </p:nvPr>
        </p:nvSpPr>
        <p:spPr>
          <a:xfrm rot="5400000">
            <a:off x="1272778" y="-609599"/>
            <a:ext cx="4388643"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0" name="Shape 180"/>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1" name="Shape 181"/>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a:solidFill>
                  <a:srgbClr val="888888"/>
                </a:solidFill>
                <a:latin typeface="Calibri"/>
                <a:ea typeface="Calibri"/>
                <a:cs typeface="Calibri"/>
                <a:sym typeface="Calibri"/>
              </a:rPr>
              <a:t>‹#›</a:t>
            </a:fld>
            <a:endParaRPr lang="en" sz="12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8"/>
        <p:cNvGrpSpPr/>
        <p:nvPr/>
      </p:nvGrpSpPr>
      <p:grpSpPr>
        <a:xfrm>
          <a:off x="0" y="0"/>
          <a:ext cx="0" cy="0"/>
          <a:chOff x="0" y="0"/>
          <a:chExt cx="0" cy="0"/>
        </a:xfrm>
      </p:grpSpPr>
      <p:sp>
        <p:nvSpPr>
          <p:cNvPr id="29" name="Shape 29"/>
          <p:cNvSpPr/>
          <p:nvPr/>
        </p:nvSpPr>
        <p:spPr>
          <a:xfrm>
            <a:off x="334486" y="454915"/>
            <a:ext cx="8475000" cy="944100"/>
          </a:xfrm>
          <a:prstGeom prst="rect">
            <a:avLst/>
          </a:prstGeom>
          <a:solidFill>
            <a:schemeClr val="accent1"/>
          </a:solidFill>
          <a:ln>
            <a:noFill/>
          </a:ln>
        </p:spPr>
        <p:txBody>
          <a:bodyPr lIns="68575" tIns="68575" rIns="68575" bIns="68575" anchor="ctr" anchorCtr="0">
            <a:noAutofit/>
          </a:bodyPr>
          <a:lstStyle/>
          <a:p>
            <a:pPr lvl="0">
              <a:spcBef>
                <a:spcPts val="0"/>
              </a:spcBef>
              <a:buNone/>
            </a:pPr>
            <a:endParaRPr/>
          </a:p>
        </p:txBody>
      </p:sp>
      <p:sp>
        <p:nvSpPr>
          <p:cNvPr id="30" name="Shape 30"/>
          <p:cNvSpPr txBox="1">
            <a:spLocks noGrp="1"/>
          </p:cNvSpPr>
          <p:nvPr>
            <p:ph type="title"/>
          </p:nvPr>
        </p:nvSpPr>
        <p:spPr>
          <a:xfrm>
            <a:off x="435894" y="547243"/>
            <a:ext cx="8272200" cy="741300"/>
          </a:xfrm>
          <a:prstGeom prst="rect">
            <a:avLst/>
          </a:prstGeom>
          <a:noFill/>
          <a:ln>
            <a:noFill/>
          </a:ln>
        </p:spPr>
        <p:txBody>
          <a:bodyPr lIns="68575" tIns="68575" rIns="68575" bIns="68575" anchor="b" anchorCtr="0"/>
          <a:lstStyle>
            <a:lvl1pPr lvl="0" algn="l" rtl="0">
              <a:spcBef>
                <a:spcPts val="0"/>
              </a:spcBef>
              <a:buClr>
                <a:schemeClr val="lt1"/>
              </a:buClr>
              <a:buFont typeface="Cabin"/>
              <a:buNone/>
              <a:defRPr sz="2100" b="0" cap="none">
                <a:solidFill>
                  <a:schemeClr val="lt1"/>
                </a:solidFill>
                <a:latin typeface="Cabin"/>
                <a:ea typeface="Cabin"/>
                <a:cs typeface="Cabin"/>
                <a:sym typeface="Cabin"/>
              </a:defRPr>
            </a:lvl1pPr>
            <a:lvl2pPr lvl="1" rtl="0">
              <a:spcBef>
                <a:spcPts val="0"/>
              </a:spcBef>
              <a:defRPr sz="1400">
                <a:solidFill>
                  <a:schemeClr val="dk2"/>
                </a:solidFill>
              </a:defRPr>
            </a:lvl2pPr>
            <a:lvl3pPr lvl="2" rtl="0">
              <a:spcBef>
                <a:spcPts val="0"/>
              </a:spcBef>
              <a:defRPr sz="1400">
                <a:solidFill>
                  <a:schemeClr val="dk2"/>
                </a:solidFill>
              </a:defRPr>
            </a:lvl3pPr>
            <a:lvl4pPr lvl="3" rtl="0">
              <a:spcBef>
                <a:spcPts val="0"/>
              </a:spcBef>
              <a:defRPr sz="1400">
                <a:solidFill>
                  <a:schemeClr val="dk2"/>
                </a:solidFill>
              </a:defRPr>
            </a:lvl4pPr>
            <a:lvl5pPr lvl="4" rtl="0">
              <a:spcBef>
                <a:spcPts val="0"/>
              </a:spcBef>
              <a:defRPr sz="1400">
                <a:solidFill>
                  <a:schemeClr val="dk2"/>
                </a:solidFill>
              </a:defRPr>
            </a:lvl5pPr>
            <a:lvl6pPr lvl="5" rtl="0">
              <a:spcBef>
                <a:spcPts val="0"/>
              </a:spcBef>
              <a:defRPr sz="1400">
                <a:solidFill>
                  <a:schemeClr val="dk2"/>
                </a:solidFill>
              </a:defRPr>
            </a:lvl6pPr>
            <a:lvl7pPr lvl="6" rtl="0">
              <a:spcBef>
                <a:spcPts val="0"/>
              </a:spcBef>
              <a:defRPr sz="1400">
                <a:solidFill>
                  <a:schemeClr val="dk2"/>
                </a:solidFill>
              </a:defRPr>
            </a:lvl7pPr>
            <a:lvl8pPr lvl="7" rtl="0">
              <a:spcBef>
                <a:spcPts val="0"/>
              </a:spcBef>
              <a:defRPr sz="1400">
                <a:solidFill>
                  <a:schemeClr val="dk2"/>
                </a:solidFill>
              </a:defRPr>
            </a:lvl8pPr>
            <a:lvl9pPr lvl="8" rtl="0">
              <a:spcBef>
                <a:spcPts val="0"/>
              </a:spcBef>
              <a:defRPr sz="1400">
                <a:solidFill>
                  <a:schemeClr val="dk2"/>
                </a:solidFill>
              </a:defRPr>
            </a:lvl9pPr>
          </a:lstStyle>
          <a:p>
            <a:endParaRPr/>
          </a:p>
        </p:txBody>
      </p:sp>
      <p:sp>
        <p:nvSpPr>
          <p:cNvPr id="31" name="Shape 31"/>
          <p:cNvSpPr txBox="1">
            <a:spLocks noGrp="1"/>
          </p:cNvSpPr>
          <p:nvPr>
            <p:ph type="body" idx="1"/>
          </p:nvPr>
        </p:nvSpPr>
        <p:spPr>
          <a:xfrm>
            <a:off x="435894" y="1671002"/>
            <a:ext cx="4066800" cy="2724899"/>
          </a:xfrm>
          <a:prstGeom prst="rect">
            <a:avLst/>
          </a:prstGeom>
          <a:noFill/>
          <a:ln>
            <a:noFill/>
          </a:ln>
        </p:spPr>
        <p:txBody>
          <a:bodyPr lIns="68575" tIns="68575" rIns="68575" bIns="68575" anchor="ctr" anchorCtr="0"/>
          <a:lstStyle>
            <a:lvl1pPr marL="228600" lvl="0" indent="-152400" algn="l" rtl="0">
              <a:spcBef>
                <a:spcPts val="300"/>
              </a:spcBef>
              <a:spcAft>
                <a:spcPts val="500"/>
              </a:spcAft>
              <a:buClr>
                <a:schemeClr val="accent2"/>
              </a:buClr>
              <a:buFont typeface="Noto Symbol"/>
              <a:buChar char="◼"/>
              <a:defRPr sz="1400">
                <a:solidFill>
                  <a:schemeClr val="dk2"/>
                </a:solidFill>
                <a:latin typeface="Cabin"/>
                <a:ea typeface="Cabin"/>
                <a:cs typeface="Cabin"/>
                <a:sym typeface="Cabin"/>
              </a:defRPr>
            </a:lvl1pPr>
            <a:lvl2pPr marL="469900" lvl="1" indent="-165100" algn="l" rtl="0">
              <a:spcBef>
                <a:spcPts val="200"/>
              </a:spcBef>
              <a:spcAft>
                <a:spcPts val="500"/>
              </a:spcAft>
              <a:buClr>
                <a:schemeClr val="accent2"/>
              </a:buClr>
              <a:buFont typeface="Noto Symbol"/>
              <a:buChar char="◼"/>
              <a:defRPr sz="1200">
                <a:solidFill>
                  <a:schemeClr val="dk2"/>
                </a:solidFill>
                <a:latin typeface="Cabin"/>
                <a:ea typeface="Cabin"/>
                <a:cs typeface="Cabin"/>
                <a:sym typeface="Cabin"/>
              </a:defRPr>
            </a:lvl2pPr>
            <a:lvl3pPr marL="673100" lvl="2" indent="-139700" algn="l" rtl="0">
              <a:spcBef>
                <a:spcPts val="200"/>
              </a:spcBef>
              <a:spcAft>
                <a:spcPts val="500"/>
              </a:spcAft>
              <a:buClr>
                <a:schemeClr val="accent2"/>
              </a:buClr>
              <a:buFont typeface="Noto Symbol"/>
              <a:buChar char="◼"/>
              <a:defRPr sz="1100">
                <a:solidFill>
                  <a:schemeClr val="dk2"/>
                </a:solidFill>
                <a:latin typeface="Cabin"/>
                <a:ea typeface="Cabin"/>
                <a:cs typeface="Cabin"/>
                <a:sym typeface="Cabin"/>
              </a:defRPr>
            </a:lvl3pPr>
            <a:lvl4pPr marL="927100" lvl="3"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4pPr>
            <a:lvl5pPr marL="1206500" lvl="4" indent="-1397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5pPr>
            <a:lvl6pPr marL="1422400" lvl="5"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6pPr>
            <a:lvl7pPr marL="1651000" lvl="6"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7pPr>
            <a:lvl8pPr marL="1879600" lvl="7"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8pPr>
            <a:lvl9pPr marL="2095500" lvl="8" indent="-1143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9pPr>
          </a:lstStyle>
          <a:p>
            <a:endParaRPr/>
          </a:p>
        </p:txBody>
      </p:sp>
      <p:sp>
        <p:nvSpPr>
          <p:cNvPr id="32" name="Shape 32"/>
          <p:cNvSpPr txBox="1">
            <a:spLocks noGrp="1"/>
          </p:cNvSpPr>
          <p:nvPr>
            <p:ph type="body" idx="2"/>
          </p:nvPr>
        </p:nvSpPr>
        <p:spPr>
          <a:xfrm>
            <a:off x="4641312" y="1671002"/>
            <a:ext cx="4066800" cy="2724899"/>
          </a:xfrm>
          <a:prstGeom prst="rect">
            <a:avLst/>
          </a:prstGeom>
          <a:noFill/>
          <a:ln>
            <a:noFill/>
          </a:ln>
        </p:spPr>
        <p:txBody>
          <a:bodyPr lIns="68575" tIns="68575" rIns="68575" bIns="68575" anchor="ctr" anchorCtr="0"/>
          <a:lstStyle>
            <a:lvl1pPr marL="228600" lvl="0" indent="-152400" algn="l" rtl="0">
              <a:spcBef>
                <a:spcPts val="300"/>
              </a:spcBef>
              <a:spcAft>
                <a:spcPts val="500"/>
              </a:spcAft>
              <a:buClr>
                <a:schemeClr val="accent2"/>
              </a:buClr>
              <a:buFont typeface="Noto Symbol"/>
              <a:buChar char="◼"/>
              <a:defRPr sz="1400">
                <a:solidFill>
                  <a:schemeClr val="dk2"/>
                </a:solidFill>
                <a:latin typeface="Cabin"/>
                <a:ea typeface="Cabin"/>
                <a:cs typeface="Cabin"/>
                <a:sym typeface="Cabin"/>
              </a:defRPr>
            </a:lvl1pPr>
            <a:lvl2pPr marL="469900" lvl="1" indent="-165100" algn="l" rtl="0">
              <a:spcBef>
                <a:spcPts val="200"/>
              </a:spcBef>
              <a:spcAft>
                <a:spcPts val="500"/>
              </a:spcAft>
              <a:buClr>
                <a:schemeClr val="accent2"/>
              </a:buClr>
              <a:buFont typeface="Noto Symbol"/>
              <a:buChar char="◼"/>
              <a:defRPr sz="1200">
                <a:solidFill>
                  <a:schemeClr val="dk2"/>
                </a:solidFill>
                <a:latin typeface="Cabin"/>
                <a:ea typeface="Cabin"/>
                <a:cs typeface="Cabin"/>
                <a:sym typeface="Cabin"/>
              </a:defRPr>
            </a:lvl2pPr>
            <a:lvl3pPr marL="673100" lvl="2" indent="-139700" algn="l" rtl="0">
              <a:spcBef>
                <a:spcPts val="200"/>
              </a:spcBef>
              <a:spcAft>
                <a:spcPts val="500"/>
              </a:spcAft>
              <a:buClr>
                <a:schemeClr val="accent2"/>
              </a:buClr>
              <a:buFont typeface="Noto Symbol"/>
              <a:buChar char="◼"/>
              <a:defRPr sz="1100">
                <a:solidFill>
                  <a:schemeClr val="dk2"/>
                </a:solidFill>
                <a:latin typeface="Cabin"/>
                <a:ea typeface="Cabin"/>
                <a:cs typeface="Cabin"/>
                <a:sym typeface="Cabin"/>
              </a:defRPr>
            </a:lvl3pPr>
            <a:lvl4pPr marL="927100" lvl="3"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4pPr>
            <a:lvl5pPr marL="1206500" lvl="4" indent="-1397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5pPr>
            <a:lvl6pPr marL="1422400" lvl="5"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6pPr>
            <a:lvl7pPr marL="1651000" lvl="6"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7pPr>
            <a:lvl8pPr marL="1879600" lvl="7"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8pPr>
            <a:lvl9pPr marL="2095500" lvl="8" indent="-1143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9pPr>
          </a:lstStyle>
          <a:p>
            <a:endParaRPr/>
          </a:p>
        </p:txBody>
      </p:sp>
      <p:sp>
        <p:nvSpPr>
          <p:cNvPr id="33" name="Shape 33"/>
          <p:cNvSpPr txBox="1">
            <a:spLocks noGrp="1"/>
          </p:cNvSpPr>
          <p:nvPr>
            <p:ph type="dt" idx="10"/>
          </p:nvPr>
        </p:nvSpPr>
        <p:spPr>
          <a:xfrm>
            <a:off x="5704463" y="4467102"/>
            <a:ext cx="2133600" cy="273900"/>
          </a:xfrm>
          <a:prstGeom prst="rect">
            <a:avLst/>
          </a:prstGeom>
          <a:noFill/>
          <a:ln>
            <a:noFill/>
          </a:ln>
        </p:spPr>
        <p:txBody>
          <a:bodyPr lIns="68575" tIns="68575" rIns="68575" bIns="68575" anchor="ctr" anchorCtr="0"/>
          <a:lstStyle>
            <a:lvl1pPr marL="0" marR="0" lvl="0" indent="0" algn="r" rtl="0">
              <a:spcBef>
                <a:spcPts val="0"/>
              </a:spcBef>
              <a:defRPr sz="700" b="0" i="0" u="none" strike="noStrike" cap="none">
                <a:solidFill>
                  <a:schemeClr val="accent2"/>
                </a:solidFill>
                <a:latin typeface="Cabin"/>
                <a:ea typeface="Cabin"/>
                <a:cs typeface="Cabin"/>
                <a:sym typeface="Cabin"/>
              </a:defRPr>
            </a:lvl1pPr>
            <a:lvl2pPr marL="342900" marR="0" lvl="1" indent="0" algn="l" rtl="0">
              <a:spcBef>
                <a:spcPts val="0"/>
              </a:spcBef>
              <a:defRPr sz="1400" b="0" i="0" u="none" strike="noStrike" cap="none">
                <a:solidFill>
                  <a:schemeClr val="dk1"/>
                </a:solidFill>
                <a:latin typeface="Cabin"/>
                <a:ea typeface="Cabin"/>
                <a:cs typeface="Cabin"/>
                <a:sym typeface="Cabin"/>
              </a:defRPr>
            </a:lvl2pPr>
            <a:lvl3pPr marL="685800" marR="0" lvl="2" indent="0" algn="l" rtl="0">
              <a:spcBef>
                <a:spcPts val="0"/>
              </a:spcBef>
              <a:defRPr sz="1400" b="0" i="0" u="none" strike="noStrike" cap="none">
                <a:solidFill>
                  <a:schemeClr val="dk1"/>
                </a:solidFill>
                <a:latin typeface="Cabin"/>
                <a:ea typeface="Cabin"/>
                <a:cs typeface="Cabin"/>
                <a:sym typeface="Cabin"/>
              </a:defRPr>
            </a:lvl3pPr>
            <a:lvl4pPr marL="1028700" marR="0" lvl="3" indent="0" algn="l" rtl="0">
              <a:spcBef>
                <a:spcPts val="0"/>
              </a:spcBef>
              <a:defRPr sz="1400" b="0" i="0" u="none" strike="noStrike" cap="none">
                <a:solidFill>
                  <a:schemeClr val="dk1"/>
                </a:solidFill>
                <a:latin typeface="Cabin"/>
                <a:ea typeface="Cabin"/>
                <a:cs typeface="Cabin"/>
                <a:sym typeface="Cabin"/>
              </a:defRPr>
            </a:lvl4pPr>
            <a:lvl5pPr marL="1371600" marR="0" lvl="4" indent="0" algn="l" rtl="0">
              <a:spcBef>
                <a:spcPts val="0"/>
              </a:spcBef>
              <a:defRPr sz="1400" b="0" i="0" u="none" strike="noStrike" cap="none">
                <a:solidFill>
                  <a:schemeClr val="dk1"/>
                </a:solidFill>
                <a:latin typeface="Cabin"/>
                <a:ea typeface="Cabin"/>
                <a:cs typeface="Cabin"/>
                <a:sym typeface="Cabin"/>
              </a:defRPr>
            </a:lvl5pPr>
            <a:lvl6pPr marL="1714500" marR="0" lvl="5" indent="0" algn="l" rtl="0">
              <a:spcBef>
                <a:spcPts val="0"/>
              </a:spcBef>
              <a:defRPr sz="1400" b="0" i="0" u="none" strike="noStrike" cap="none">
                <a:solidFill>
                  <a:schemeClr val="dk1"/>
                </a:solidFill>
                <a:latin typeface="Cabin"/>
                <a:ea typeface="Cabin"/>
                <a:cs typeface="Cabin"/>
                <a:sym typeface="Cabin"/>
              </a:defRPr>
            </a:lvl6pPr>
            <a:lvl7pPr marL="2057400" marR="0" lvl="6" indent="0" algn="l" rtl="0">
              <a:spcBef>
                <a:spcPts val="0"/>
              </a:spcBef>
              <a:defRPr sz="1400" b="0" i="0" u="none" strike="noStrike" cap="none">
                <a:solidFill>
                  <a:schemeClr val="dk1"/>
                </a:solidFill>
                <a:latin typeface="Cabin"/>
                <a:ea typeface="Cabin"/>
                <a:cs typeface="Cabin"/>
                <a:sym typeface="Cabin"/>
              </a:defRPr>
            </a:lvl7pPr>
            <a:lvl8pPr marL="2400300" marR="0" lvl="7" indent="0" algn="l" rtl="0">
              <a:spcBef>
                <a:spcPts val="0"/>
              </a:spcBef>
              <a:defRPr sz="1400" b="0" i="0" u="none" strike="noStrike" cap="none">
                <a:solidFill>
                  <a:schemeClr val="dk1"/>
                </a:solidFill>
                <a:latin typeface="Cabin"/>
                <a:ea typeface="Cabin"/>
                <a:cs typeface="Cabin"/>
                <a:sym typeface="Cabin"/>
              </a:defRPr>
            </a:lvl8pPr>
            <a:lvl9pPr marL="2743200" marR="0" lvl="8" indent="0" algn="l" rtl="0">
              <a:spcBef>
                <a:spcPts val="0"/>
              </a:spcBef>
              <a:defRPr sz="1400" b="0" i="0" u="none" strike="noStrike" cap="none">
                <a:solidFill>
                  <a:schemeClr val="dk1"/>
                </a:solidFill>
                <a:latin typeface="Cabin"/>
                <a:ea typeface="Cabin"/>
                <a:cs typeface="Cabin"/>
                <a:sym typeface="Cabin"/>
              </a:defRPr>
            </a:lvl9pPr>
          </a:lstStyle>
          <a:p>
            <a:endParaRPr/>
          </a:p>
        </p:txBody>
      </p:sp>
      <p:sp>
        <p:nvSpPr>
          <p:cNvPr id="34" name="Shape 34"/>
          <p:cNvSpPr txBox="1">
            <a:spLocks noGrp="1"/>
          </p:cNvSpPr>
          <p:nvPr>
            <p:ph type="ftr" idx="11"/>
          </p:nvPr>
        </p:nvSpPr>
        <p:spPr>
          <a:xfrm>
            <a:off x="435893" y="4463858"/>
            <a:ext cx="5187900" cy="273900"/>
          </a:xfrm>
          <a:prstGeom prst="rect">
            <a:avLst/>
          </a:prstGeom>
          <a:noFill/>
          <a:ln>
            <a:noFill/>
          </a:ln>
        </p:spPr>
        <p:txBody>
          <a:bodyPr lIns="68575" tIns="68575" rIns="68575" bIns="68575" anchor="ctr" anchorCtr="0"/>
          <a:lstStyle>
            <a:lvl1pPr marL="0" marR="0" lvl="0" indent="0" algn="l" rtl="0">
              <a:spcBef>
                <a:spcPts val="0"/>
              </a:spcBef>
              <a:defRPr sz="700" b="0" i="0" u="none" strike="noStrike" cap="none">
                <a:solidFill>
                  <a:schemeClr val="accent2"/>
                </a:solidFill>
                <a:latin typeface="Cabin"/>
                <a:ea typeface="Cabin"/>
                <a:cs typeface="Cabin"/>
                <a:sym typeface="Cabin"/>
              </a:defRPr>
            </a:lvl1pPr>
            <a:lvl2pPr marL="342900" marR="0" lvl="1" indent="0" algn="l" rtl="0">
              <a:spcBef>
                <a:spcPts val="0"/>
              </a:spcBef>
              <a:defRPr sz="1400" b="0" i="0" u="none" strike="noStrike" cap="none">
                <a:solidFill>
                  <a:schemeClr val="dk1"/>
                </a:solidFill>
                <a:latin typeface="Cabin"/>
                <a:ea typeface="Cabin"/>
                <a:cs typeface="Cabin"/>
                <a:sym typeface="Cabin"/>
              </a:defRPr>
            </a:lvl2pPr>
            <a:lvl3pPr marL="685800" marR="0" lvl="2" indent="0" algn="l" rtl="0">
              <a:spcBef>
                <a:spcPts val="0"/>
              </a:spcBef>
              <a:defRPr sz="1400" b="0" i="0" u="none" strike="noStrike" cap="none">
                <a:solidFill>
                  <a:schemeClr val="dk1"/>
                </a:solidFill>
                <a:latin typeface="Cabin"/>
                <a:ea typeface="Cabin"/>
                <a:cs typeface="Cabin"/>
                <a:sym typeface="Cabin"/>
              </a:defRPr>
            </a:lvl3pPr>
            <a:lvl4pPr marL="1028700" marR="0" lvl="3" indent="0" algn="l" rtl="0">
              <a:spcBef>
                <a:spcPts val="0"/>
              </a:spcBef>
              <a:defRPr sz="1400" b="0" i="0" u="none" strike="noStrike" cap="none">
                <a:solidFill>
                  <a:schemeClr val="dk1"/>
                </a:solidFill>
                <a:latin typeface="Cabin"/>
                <a:ea typeface="Cabin"/>
                <a:cs typeface="Cabin"/>
                <a:sym typeface="Cabin"/>
              </a:defRPr>
            </a:lvl4pPr>
            <a:lvl5pPr marL="1371600" marR="0" lvl="4" indent="0" algn="l" rtl="0">
              <a:spcBef>
                <a:spcPts val="0"/>
              </a:spcBef>
              <a:defRPr sz="1400" b="0" i="0" u="none" strike="noStrike" cap="none">
                <a:solidFill>
                  <a:schemeClr val="dk1"/>
                </a:solidFill>
                <a:latin typeface="Cabin"/>
                <a:ea typeface="Cabin"/>
                <a:cs typeface="Cabin"/>
                <a:sym typeface="Cabin"/>
              </a:defRPr>
            </a:lvl5pPr>
            <a:lvl6pPr marL="1714500" marR="0" lvl="5" indent="0" algn="l" rtl="0">
              <a:spcBef>
                <a:spcPts val="0"/>
              </a:spcBef>
              <a:defRPr sz="1400" b="0" i="0" u="none" strike="noStrike" cap="none">
                <a:solidFill>
                  <a:schemeClr val="dk1"/>
                </a:solidFill>
                <a:latin typeface="Cabin"/>
                <a:ea typeface="Cabin"/>
                <a:cs typeface="Cabin"/>
                <a:sym typeface="Cabin"/>
              </a:defRPr>
            </a:lvl6pPr>
            <a:lvl7pPr marL="2057400" marR="0" lvl="6" indent="0" algn="l" rtl="0">
              <a:spcBef>
                <a:spcPts val="0"/>
              </a:spcBef>
              <a:defRPr sz="1400" b="0" i="0" u="none" strike="noStrike" cap="none">
                <a:solidFill>
                  <a:schemeClr val="dk1"/>
                </a:solidFill>
                <a:latin typeface="Cabin"/>
                <a:ea typeface="Cabin"/>
                <a:cs typeface="Cabin"/>
                <a:sym typeface="Cabin"/>
              </a:defRPr>
            </a:lvl7pPr>
            <a:lvl8pPr marL="2400300" marR="0" lvl="7" indent="0" algn="l" rtl="0">
              <a:spcBef>
                <a:spcPts val="0"/>
              </a:spcBef>
              <a:defRPr sz="1400" b="0" i="0" u="none" strike="noStrike" cap="none">
                <a:solidFill>
                  <a:schemeClr val="dk1"/>
                </a:solidFill>
                <a:latin typeface="Cabin"/>
                <a:ea typeface="Cabin"/>
                <a:cs typeface="Cabin"/>
                <a:sym typeface="Cabin"/>
              </a:defRPr>
            </a:lvl8pPr>
            <a:lvl9pPr marL="2743200" marR="0" lvl="8" indent="0" algn="l" rtl="0">
              <a:spcBef>
                <a:spcPts val="0"/>
              </a:spcBef>
              <a:defRPr sz="1400" b="0" i="0" u="none" strike="noStrike" cap="none">
                <a:solidFill>
                  <a:schemeClr val="dk1"/>
                </a:solidFill>
                <a:latin typeface="Cabin"/>
                <a:ea typeface="Cabin"/>
                <a:cs typeface="Cabin"/>
                <a:sym typeface="Cabin"/>
              </a:defRPr>
            </a:lvl9pPr>
          </a:lstStyle>
          <a:p>
            <a:endParaRPr/>
          </a:p>
        </p:txBody>
      </p:sp>
      <p:sp>
        <p:nvSpPr>
          <p:cNvPr id="35" name="Shape 35"/>
          <p:cNvSpPr txBox="1">
            <a:spLocks noGrp="1"/>
          </p:cNvSpPr>
          <p:nvPr>
            <p:ph type="sldNum" idx="12"/>
          </p:nvPr>
        </p:nvSpPr>
        <p:spPr>
          <a:xfrm>
            <a:off x="7918725" y="4467102"/>
            <a:ext cx="7893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a:solidFill>
                  <a:schemeClr val="accent2"/>
                </a:solidFill>
                <a:latin typeface="Cabin"/>
                <a:ea typeface="Cabin"/>
                <a:cs typeface="Cabin"/>
                <a:sym typeface="Cabin"/>
              </a:rPr>
              <a:t>‹#›</a:t>
            </a:fld>
            <a:endParaRPr lang="en" sz="700" b="0" i="0" u="none" strike="noStrike" cap="none">
              <a:solidFill>
                <a:schemeClr val="accent2"/>
              </a:solidFill>
              <a:latin typeface="Cabin"/>
              <a:ea typeface="Cabin"/>
              <a:cs typeface="Cabin"/>
              <a:sym typeface="Cabi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6"/>
        <p:cNvGrpSpPr/>
        <p:nvPr/>
      </p:nvGrpSpPr>
      <p:grpSpPr>
        <a:xfrm>
          <a:off x="0" y="0"/>
          <a:ext cx="0" cy="0"/>
          <a:chOff x="0" y="0"/>
          <a:chExt cx="0" cy="0"/>
        </a:xfrm>
      </p:grpSpPr>
      <p:sp>
        <p:nvSpPr>
          <p:cNvPr id="37" name="Shape 37"/>
          <p:cNvSpPr/>
          <p:nvPr/>
        </p:nvSpPr>
        <p:spPr>
          <a:xfrm>
            <a:off x="334486" y="454915"/>
            <a:ext cx="8475000" cy="944100"/>
          </a:xfrm>
          <a:prstGeom prst="rect">
            <a:avLst/>
          </a:prstGeom>
          <a:solidFill>
            <a:schemeClr val="accent1"/>
          </a:solidFill>
          <a:ln>
            <a:noFill/>
          </a:ln>
        </p:spPr>
        <p:txBody>
          <a:bodyPr lIns="68575" tIns="68575" rIns="68575" bIns="68575" anchor="ctr" anchorCtr="0">
            <a:noAutofit/>
          </a:bodyPr>
          <a:lstStyle/>
          <a:p>
            <a:pPr lvl="0">
              <a:spcBef>
                <a:spcPts val="0"/>
              </a:spcBef>
              <a:buNone/>
            </a:pPr>
            <a:endParaRPr/>
          </a:p>
        </p:txBody>
      </p:sp>
      <p:sp>
        <p:nvSpPr>
          <p:cNvPr id="38" name="Shape 38"/>
          <p:cNvSpPr txBox="1">
            <a:spLocks noGrp="1"/>
          </p:cNvSpPr>
          <p:nvPr>
            <p:ph type="title"/>
          </p:nvPr>
        </p:nvSpPr>
        <p:spPr>
          <a:xfrm>
            <a:off x="435894" y="547243"/>
            <a:ext cx="8272200" cy="741300"/>
          </a:xfrm>
          <a:prstGeom prst="rect">
            <a:avLst/>
          </a:prstGeom>
          <a:noFill/>
          <a:ln>
            <a:noFill/>
          </a:ln>
        </p:spPr>
        <p:txBody>
          <a:bodyPr lIns="68575" tIns="68575" rIns="68575" bIns="68575" anchor="b" anchorCtr="0"/>
          <a:lstStyle>
            <a:lvl1pPr lvl="0" algn="l" rtl="0">
              <a:spcBef>
                <a:spcPts val="0"/>
              </a:spcBef>
              <a:buClr>
                <a:schemeClr val="lt1"/>
              </a:buClr>
              <a:buFont typeface="Cabin"/>
              <a:buNone/>
              <a:defRPr sz="2100" b="0" cap="none">
                <a:solidFill>
                  <a:schemeClr val="lt1"/>
                </a:solidFill>
                <a:latin typeface="Cabin"/>
                <a:ea typeface="Cabin"/>
                <a:cs typeface="Cabin"/>
                <a:sym typeface="Cabin"/>
              </a:defRPr>
            </a:lvl1pPr>
            <a:lvl2pPr lvl="1" rtl="0">
              <a:spcBef>
                <a:spcPts val="0"/>
              </a:spcBef>
              <a:defRPr sz="1400">
                <a:solidFill>
                  <a:schemeClr val="dk2"/>
                </a:solidFill>
              </a:defRPr>
            </a:lvl2pPr>
            <a:lvl3pPr lvl="2" rtl="0">
              <a:spcBef>
                <a:spcPts val="0"/>
              </a:spcBef>
              <a:defRPr sz="1400">
                <a:solidFill>
                  <a:schemeClr val="dk2"/>
                </a:solidFill>
              </a:defRPr>
            </a:lvl3pPr>
            <a:lvl4pPr lvl="3" rtl="0">
              <a:spcBef>
                <a:spcPts val="0"/>
              </a:spcBef>
              <a:defRPr sz="1400">
                <a:solidFill>
                  <a:schemeClr val="dk2"/>
                </a:solidFill>
              </a:defRPr>
            </a:lvl4pPr>
            <a:lvl5pPr lvl="4" rtl="0">
              <a:spcBef>
                <a:spcPts val="0"/>
              </a:spcBef>
              <a:defRPr sz="1400">
                <a:solidFill>
                  <a:schemeClr val="dk2"/>
                </a:solidFill>
              </a:defRPr>
            </a:lvl5pPr>
            <a:lvl6pPr lvl="5" rtl="0">
              <a:spcBef>
                <a:spcPts val="0"/>
              </a:spcBef>
              <a:defRPr sz="1400">
                <a:solidFill>
                  <a:schemeClr val="dk2"/>
                </a:solidFill>
              </a:defRPr>
            </a:lvl6pPr>
            <a:lvl7pPr lvl="6" rtl="0">
              <a:spcBef>
                <a:spcPts val="0"/>
              </a:spcBef>
              <a:defRPr sz="1400">
                <a:solidFill>
                  <a:schemeClr val="dk2"/>
                </a:solidFill>
              </a:defRPr>
            </a:lvl7pPr>
            <a:lvl8pPr lvl="7" rtl="0">
              <a:spcBef>
                <a:spcPts val="0"/>
              </a:spcBef>
              <a:defRPr sz="1400">
                <a:solidFill>
                  <a:schemeClr val="dk2"/>
                </a:solidFill>
              </a:defRPr>
            </a:lvl8pPr>
            <a:lvl9pPr lvl="8" rtl="0">
              <a:spcBef>
                <a:spcPts val="0"/>
              </a:spcBef>
              <a:defRPr sz="1400">
                <a:solidFill>
                  <a:schemeClr val="dk2"/>
                </a:solidFill>
              </a:defRPr>
            </a:lvl9pPr>
          </a:lstStyle>
          <a:p>
            <a:endParaRPr/>
          </a:p>
        </p:txBody>
      </p:sp>
      <p:sp>
        <p:nvSpPr>
          <p:cNvPr id="39" name="Shape 39"/>
          <p:cNvSpPr txBox="1">
            <a:spLocks noGrp="1"/>
          </p:cNvSpPr>
          <p:nvPr>
            <p:ph type="body" idx="1"/>
          </p:nvPr>
        </p:nvSpPr>
        <p:spPr>
          <a:xfrm>
            <a:off x="665414" y="1688168"/>
            <a:ext cx="3815400" cy="402000"/>
          </a:xfrm>
          <a:prstGeom prst="rect">
            <a:avLst/>
          </a:prstGeom>
          <a:noFill/>
          <a:ln>
            <a:noFill/>
          </a:ln>
        </p:spPr>
        <p:txBody>
          <a:bodyPr lIns="68575" tIns="68575" rIns="68575" bIns="68575" anchor="b" anchorCtr="0"/>
          <a:lstStyle>
            <a:lvl1pPr marL="0" lvl="0" indent="0" rtl="0">
              <a:spcBef>
                <a:spcPts val="0"/>
              </a:spcBef>
              <a:buClr>
                <a:schemeClr val="accent2"/>
              </a:buClr>
              <a:buFont typeface="Cabin"/>
              <a:buNone/>
              <a:defRPr sz="1700" b="0">
                <a:solidFill>
                  <a:schemeClr val="accent2"/>
                </a:solidFill>
              </a:defRPr>
            </a:lvl1pPr>
            <a:lvl2pPr marL="342900" lvl="1" indent="0" rtl="0">
              <a:spcBef>
                <a:spcPts val="0"/>
              </a:spcBef>
              <a:buFont typeface="Cabin"/>
              <a:buNone/>
              <a:defRPr sz="1500" b="1"/>
            </a:lvl2pPr>
            <a:lvl3pPr marL="685800" lvl="2" indent="0" rtl="0">
              <a:spcBef>
                <a:spcPts val="0"/>
              </a:spcBef>
              <a:buFont typeface="Cabin"/>
              <a:buNone/>
              <a:defRPr sz="1400" b="1"/>
            </a:lvl3pPr>
            <a:lvl4pPr marL="1028700" lvl="3" indent="0" rtl="0">
              <a:spcBef>
                <a:spcPts val="0"/>
              </a:spcBef>
              <a:buFont typeface="Cabin"/>
              <a:buNone/>
              <a:defRPr sz="1200" b="1"/>
            </a:lvl4pPr>
            <a:lvl5pPr marL="1371600" lvl="4" indent="0" rtl="0">
              <a:spcBef>
                <a:spcPts val="0"/>
              </a:spcBef>
              <a:buFont typeface="Cabin"/>
              <a:buNone/>
              <a:defRPr sz="1200" b="1"/>
            </a:lvl5pPr>
            <a:lvl6pPr marL="1714500" lvl="5" indent="0" rtl="0">
              <a:spcBef>
                <a:spcPts val="0"/>
              </a:spcBef>
              <a:buFont typeface="Cabin"/>
              <a:buNone/>
              <a:defRPr sz="1200" b="1"/>
            </a:lvl6pPr>
            <a:lvl7pPr marL="2057400" lvl="6" indent="0" rtl="0">
              <a:spcBef>
                <a:spcPts val="0"/>
              </a:spcBef>
              <a:buFont typeface="Cabin"/>
              <a:buNone/>
              <a:defRPr sz="1200" b="1"/>
            </a:lvl7pPr>
            <a:lvl8pPr marL="2400300" lvl="7" indent="0" rtl="0">
              <a:spcBef>
                <a:spcPts val="0"/>
              </a:spcBef>
              <a:buFont typeface="Cabin"/>
              <a:buNone/>
              <a:defRPr sz="1200" b="1"/>
            </a:lvl8pPr>
            <a:lvl9pPr marL="2743200" lvl="8" indent="0" rtl="0">
              <a:spcBef>
                <a:spcPts val="0"/>
              </a:spcBef>
              <a:buFont typeface="Cabin"/>
              <a:buNone/>
              <a:defRPr sz="1200" b="1"/>
            </a:lvl9pPr>
          </a:lstStyle>
          <a:p>
            <a:endParaRPr/>
          </a:p>
        </p:txBody>
      </p:sp>
      <p:sp>
        <p:nvSpPr>
          <p:cNvPr id="40" name="Shape 40"/>
          <p:cNvSpPr txBox="1">
            <a:spLocks noGrp="1"/>
          </p:cNvSpPr>
          <p:nvPr>
            <p:ph type="body" idx="2"/>
          </p:nvPr>
        </p:nvSpPr>
        <p:spPr>
          <a:xfrm>
            <a:off x="435895" y="2194538"/>
            <a:ext cx="4044900" cy="2201099"/>
          </a:xfrm>
          <a:prstGeom prst="rect">
            <a:avLst/>
          </a:prstGeom>
          <a:noFill/>
          <a:ln>
            <a:noFill/>
          </a:ln>
        </p:spPr>
        <p:txBody>
          <a:bodyPr lIns="68575" tIns="68575" rIns="68575" bIns="68575" anchor="t" anchorCtr="0"/>
          <a:lstStyle>
            <a:lvl1pPr marL="228600" lvl="0" indent="-152400" algn="l" rtl="0">
              <a:spcBef>
                <a:spcPts val="300"/>
              </a:spcBef>
              <a:spcAft>
                <a:spcPts val="500"/>
              </a:spcAft>
              <a:buClr>
                <a:schemeClr val="accent2"/>
              </a:buClr>
              <a:buFont typeface="Noto Symbol"/>
              <a:buChar char="◼"/>
              <a:defRPr sz="1400">
                <a:solidFill>
                  <a:schemeClr val="dk2"/>
                </a:solidFill>
                <a:latin typeface="Cabin"/>
                <a:ea typeface="Cabin"/>
                <a:cs typeface="Cabin"/>
                <a:sym typeface="Cabin"/>
              </a:defRPr>
            </a:lvl1pPr>
            <a:lvl2pPr marL="469900" lvl="1" indent="-165100" algn="l" rtl="0">
              <a:spcBef>
                <a:spcPts val="200"/>
              </a:spcBef>
              <a:spcAft>
                <a:spcPts val="500"/>
              </a:spcAft>
              <a:buClr>
                <a:schemeClr val="accent2"/>
              </a:buClr>
              <a:buFont typeface="Noto Symbol"/>
              <a:buChar char="◼"/>
              <a:defRPr sz="1200">
                <a:solidFill>
                  <a:schemeClr val="dk2"/>
                </a:solidFill>
                <a:latin typeface="Cabin"/>
                <a:ea typeface="Cabin"/>
                <a:cs typeface="Cabin"/>
                <a:sym typeface="Cabin"/>
              </a:defRPr>
            </a:lvl2pPr>
            <a:lvl3pPr marL="673100" lvl="2" indent="-139700" algn="l" rtl="0">
              <a:spcBef>
                <a:spcPts val="200"/>
              </a:spcBef>
              <a:spcAft>
                <a:spcPts val="500"/>
              </a:spcAft>
              <a:buClr>
                <a:schemeClr val="accent2"/>
              </a:buClr>
              <a:buFont typeface="Noto Symbol"/>
              <a:buChar char="◼"/>
              <a:defRPr sz="1100">
                <a:solidFill>
                  <a:schemeClr val="dk2"/>
                </a:solidFill>
                <a:latin typeface="Cabin"/>
                <a:ea typeface="Cabin"/>
                <a:cs typeface="Cabin"/>
                <a:sym typeface="Cabin"/>
              </a:defRPr>
            </a:lvl3pPr>
            <a:lvl4pPr marL="927100" lvl="3"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4pPr>
            <a:lvl5pPr marL="1206500" lvl="4" indent="-1397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5pPr>
            <a:lvl6pPr marL="1422400" lvl="5"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6pPr>
            <a:lvl7pPr marL="1651000" lvl="6"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7pPr>
            <a:lvl8pPr marL="1879600" lvl="7"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8pPr>
            <a:lvl9pPr marL="2095500" lvl="8" indent="-1143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9pPr>
          </a:lstStyle>
          <a:p>
            <a:endParaRPr/>
          </a:p>
        </p:txBody>
      </p:sp>
      <p:sp>
        <p:nvSpPr>
          <p:cNvPr id="41" name="Shape 41"/>
          <p:cNvSpPr txBox="1">
            <a:spLocks noGrp="1"/>
          </p:cNvSpPr>
          <p:nvPr>
            <p:ph type="body" idx="3"/>
          </p:nvPr>
        </p:nvSpPr>
        <p:spPr>
          <a:xfrm>
            <a:off x="4892801" y="1688168"/>
            <a:ext cx="3815399" cy="414900"/>
          </a:xfrm>
          <a:prstGeom prst="rect">
            <a:avLst/>
          </a:prstGeom>
          <a:noFill/>
          <a:ln>
            <a:noFill/>
          </a:ln>
        </p:spPr>
        <p:txBody>
          <a:bodyPr lIns="68575" tIns="68575" rIns="68575" bIns="68575" anchor="b" anchorCtr="0"/>
          <a:lstStyle>
            <a:lvl1pPr marL="0" lvl="0" indent="0" rtl="0">
              <a:spcBef>
                <a:spcPts val="0"/>
              </a:spcBef>
              <a:buClr>
                <a:schemeClr val="accent2"/>
              </a:buClr>
              <a:buFont typeface="Cabin"/>
              <a:buNone/>
              <a:defRPr sz="1700" b="0">
                <a:solidFill>
                  <a:schemeClr val="accent2"/>
                </a:solidFill>
              </a:defRPr>
            </a:lvl1pPr>
            <a:lvl2pPr marL="342900" lvl="1" indent="0" rtl="0">
              <a:spcBef>
                <a:spcPts val="0"/>
              </a:spcBef>
              <a:buFont typeface="Cabin"/>
              <a:buNone/>
              <a:defRPr sz="1500" b="1"/>
            </a:lvl2pPr>
            <a:lvl3pPr marL="685800" lvl="2" indent="0" rtl="0">
              <a:spcBef>
                <a:spcPts val="0"/>
              </a:spcBef>
              <a:buFont typeface="Cabin"/>
              <a:buNone/>
              <a:defRPr sz="1400" b="1"/>
            </a:lvl3pPr>
            <a:lvl4pPr marL="1028700" lvl="3" indent="0" rtl="0">
              <a:spcBef>
                <a:spcPts val="0"/>
              </a:spcBef>
              <a:buFont typeface="Cabin"/>
              <a:buNone/>
              <a:defRPr sz="1200" b="1"/>
            </a:lvl4pPr>
            <a:lvl5pPr marL="1371600" lvl="4" indent="0" rtl="0">
              <a:spcBef>
                <a:spcPts val="0"/>
              </a:spcBef>
              <a:buFont typeface="Cabin"/>
              <a:buNone/>
              <a:defRPr sz="1200" b="1"/>
            </a:lvl5pPr>
            <a:lvl6pPr marL="1714500" lvl="5" indent="0" rtl="0">
              <a:spcBef>
                <a:spcPts val="0"/>
              </a:spcBef>
              <a:buFont typeface="Cabin"/>
              <a:buNone/>
              <a:defRPr sz="1200" b="1"/>
            </a:lvl6pPr>
            <a:lvl7pPr marL="2057400" lvl="6" indent="0" rtl="0">
              <a:spcBef>
                <a:spcPts val="0"/>
              </a:spcBef>
              <a:buFont typeface="Cabin"/>
              <a:buNone/>
              <a:defRPr sz="1200" b="1"/>
            </a:lvl7pPr>
            <a:lvl8pPr marL="2400300" lvl="7" indent="0" rtl="0">
              <a:spcBef>
                <a:spcPts val="0"/>
              </a:spcBef>
              <a:buFont typeface="Cabin"/>
              <a:buNone/>
              <a:defRPr sz="1200" b="1"/>
            </a:lvl8pPr>
            <a:lvl9pPr marL="2743200" lvl="8" indent="0" rtl="0">
              <a:spcBef>
                <a:spcPts val="0"/>
              </a:spcBef>
              <a:buFont typeface="Cabin"/>
              <a:buNone/>
              <a:defRPr sz="1200" b="1"/>
            </a:lvl9pPr>
          </a:lstStyle>
          <a:p>
            <a:endParaRPr/>
          </a:p>
        </p:txBody>
      </p:sp>
      <p:sp>
        <p:nvSpPr>
          <p:cNvPr id="42" name="Shape 42"/>
          <p:cNvSpPr txBox="1">
            <a:spLocks noGrp="1"/>
          </p:cNvSpPr>
          <p:nvPr>
            <p:ph type="body" idx="4"/>
          </p:nvPr>
        </p:nvSpPr>
        <p:spPr>
          <a:xfrm>
            <a:off x="4663281" y="2194538"/>
            <a:ext cx="4044900" cy="2201099"/>
          </a:xfrm>
          <a:prstGeom prst="rect">
            <a:avLst/>
          </a:prstGeom>
          <a:noFill/>
          <a:ln>
            <a:noFill/>
          </a:ln>
        </p:spPr>
        <p:txBody>
          <a:bodyPr lIns="68575" tIns="68575" rIns="68575" bIns="68575" anchor="t" anchorCtr="0"/>
          <a:lstStyle>
            <a:lvl1pPr marL="228600" lvl="0" indent="-152400" algn="l" rtl="0">
              <a:spcBef>
                <a:spcPts val="300"/>
              </a:spcBef>
              <a:spcAft>
                <a:spcPts val="500"/>
              </a:spcAft>
              <a:buClr>
                <a:schemeClr val="accent2"/>
              </a:buClr>
              <a:buFont typeface="Noto Symbol"/>
              <a:buChar char="◼"/>
              <a:defRPr sz="1400">
                <a:solidFill>
                  <a:schemeClr val="dk2"/>
                </a:solidFill>
                <a:latin typeface="Cabin"/>
                <a:ea typeface="Cabin"/>
                <a:cs typeface="Cabin"/>
                <a:sym typeface="Cabin"/>
              </a:defRPr>
            </a:lvl1pPr>
            <a:lvl2pPr marL="469900" lvl="1" indent="-165100" algn="l" rtl="0">
              <a:spcBef>
                <a:spcPts val="200"/>
              </a:spcBef>
              <a:spcAft>
                <a:spcPts val="500"/>
              </a:spcAft>
              <a:buClr>
                <a:schemeClr val="accent2"/>
              </a:buClr>
              <a:buFont typeface="Noto Symbol"/>
              <a:buChar char="◼"/>
              <a:defRPr sz="1200">
                <a:solidFill>
                  <a:schemeClr val="dk2"/>
                </a:solidFill>
                <a:latin typeface="Cabin"/>
                <a:ea typeface="Cabin"/>
                <a:cs typeface="Cabin"/>
                <a:sym typeface="Cabin"/>
              </a:defRPr>
            </a:lvl2pPr>
            <a:lvl3pPr marL="673100" lvl="2" indent="-139700" algn="l" rtl="0">
              <a:spcBef>
                <a:spcPts val="200"/>
              </a:spcBef>
              <a:spcAft>
                <a:spcPts val="500"/>
              </a:spcAft>
              <a:buClr>
                <a:schemeClr val="accent2"/>
              </a:buClr>
              <a:buFont typeface="Noto Symbol"/>
              <a:buChar char="◼"/>
              <a:defRPr sz="1100">
                <a:solidFill>
                  <a:schemeClr val="dk2"/>
                </a:solidFill>
                <a:latin typeface="Cabin"/>
                <a:ea typeface="Cabin"/>
                <a:cs typeface="Cabin"/>
                <a:sym typeface="Cabin"/>
              </a:defRPr>
            </a:lvl3pPr>
            <a:lvl4pPr marL="927100" lvl="3"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4pPr>
            <a:lvl5pPr marL="1206500" lvl="4" indent="-1397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5pPr>
            <a:lvl6pPr marL="1422400" lvl="5"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6pPr>
            <a:lvl7pPr marL="1651000" lvl="6"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7pPr>
            <a:lvl8pPr marL="1879600" lvl="7" indent="-1270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8pPr>
            <a:lvl9pPr marL="2095500" lvl="8" indent="-114300" algn="l" rtl="0">
              <a:spcBef>
                <a:spcPts val="200"/>
              </a:spcBef>
              <a:spcAft>
                <a:spcPts val="500"/>
              </a:spcAft>
              <a:buClr>
                <a:schemeClr val="accent2"/>
              </a:buClr>
              <a:buFont typeface="Noto Symbol"/>
              <a:buChar char="◼"/>
              <a:defRPr sz="900">
                <a:solidFill>
                  <a:schemeClr val="dk2"/>
                </a:solidFill>
                <a:latin typeface="Cabin"/>
                <a:ea typeface="Cabin"/>
                <a:cs typeface="Cabin"/>
                <a:sym typeface="Cabin"/>
              </a:defRPr>
            </a:lvl9pPr>
          </a:lstStyle>
          <a:p>
            <a:endParaRPr/>
          </a:p>
        </p:txBody>
      </p:sp>
      <p:sp>
        <p:nvSpPr>
          <p:cNvPr id="43" name="Shape 43"/>
          <p:cNvSpPr txBox="1">
            <a:spLocks noGrp="1"/>
          </p:cNvSpPr>
          <p:nvPr>
            <p:ph type="dt" idx="10"/>
          </p:nvPr>
        </p:nvSpPr>
        <p:spPr>
          <a:xfrm>
            <a:off x="5704463" y="4467102"/>
            <a:ext cx="2133600" cy="273900"/>
          </a:xfrm>
          <a:prstGeom prst="rect">
            <a:avLst/>
          </a:prstGeom>
          <a:noFill/>
          <a:ln>
            <a:noFill/>
          </a:ln>
        </p:spPr>
        <p:txBody>
          <a:bodyPr lIns="68575" tIns="68575" rIns="68575" bIns="68575" anchor="ctr" anchorCtr="0"/>
          <a:lstStyle>
            <a:lvl1pPr marL="0" marR="0" lvl="0" indent="0" algn="r" rtl="0">
              <a:spcBef>
                <a:spcPts val="0"/>
              </a:spcBef>
              <a:defRPr sz="700" b="0" i="0" u="none" strike="noStrike" cap="none">
                <a:solidFill>
                  <a:schemeClr val="accent2"/>
                </a:solidFill>
                <a:latin typeface="Cabin"/>
                <a:ea typeface="Cabin"/>
                <a:cs typeface="Cabin"/>
                <a:sym typeface="Cabin"/>
              </a:defRPr>
            </a:lvl1pPr>
            <a:lvl2pPr marL="342900" marR="0" lvl="1" indent="0" algn="l" rtl="0">
              <a:spcBef>
                <a:spcPts val="0"/>
              </a:spcBef>
              <a:defRPr sz="1400" b="0" i="0" u="none" strike="noStrike" cap="none">
                <a:solidFill>
                  <a:schemeClr val="dk1"/>
                </a:solidFill>
                <a:latin typeface="Cabin"/>
                <a:ea typeface="Cabin"/>
                <a:cs typeface="Cabin"/>
                <a:sym typeface="Cabin"/>
              </a:defRPr>
            </a:lvl2pPr>
            <a:lvl3pPr marL="685800" marR="0" lvl="2" indent="0" algn="l" rtl="0">
              <a:spcBef>
                <a:spcPts val="0"/>
              </a:spcBef>
              <a:defRPr sz="1400" b="0" i="0" u="none" strike="noStrike" cap="none">
                <a:solidFill>
                  <a:schemeClr val="dk1"/>
                </a:solidFill>
                <a:latin typeface="Cabin"/>
                <a:ea typeface="Cabin"/>
                <a:cs typeface="Cabin"/>
                <a:sym typeface="Cabin"/>
              </a:defRPr>
            </a:lvl3pPr>
            <a:lvl4pPr marL="1028700" marR="0" lvl="3" indent="0" algn="l" rtl="0">
              <a:spcBef>
                <a:spcPts val="0"/>
              </a:spcBef>
              <a:defRPr sz="1400" b="0" i="0" u="none" strike="noStrike" cap="none">
                <a:solidFill>
                  <a:schemeClr val="dk1"/>
                </a:solidFill>
                <a:latin typeface="Cabin"/>
                <a:ea typeface="Cabin"/>
                <a:cs typeface="Cabin"/>
                <a:sym typeface="Cabin"/>
              </a:defRPr>
            </a:lvl4pPr>
            <a:lvl5pPr marL="1371600" marR="0" lvl="4" indent="0" algn="l" rtl="0">
              <a:spcBef>
                <a:spcPts val="0"/>
              </a:spcBef>
              <a:defRPr sz="1400" b="0" i="0" u="none" strike="noStrike" cap="none">
                <a:solidFill>
                  <a:schemeClr val="dk1"/>
                </a:solidFill>
                <a:latin typeface="Cabin"/>
                <a:ea typeface="Cabin"/>
                <a:cs typeface="Cabin"/>
                <a:sym typeface="Cabin"/>
              </a:defRPr>
            </a:lvl5pPr>
            <a:lvl6pPr marL="1714500" marR="0" lvl="5" indent="0" algn="l" rtl="0">
              <a:spcBef>
                <a:spcPts val="0"/>
              </a:spcBef>
              <a:defRPr sz="1400" b="0" i="0" u="none" strike="noStrike" cap="none">
                <a:solidFill>
                  <a:schemeClr val="dk1"/>
                </a:solidFill>
                <a:latin typeface="Cabin"/>
                <a:ea typeface="Cabin"/>
                <a:cs typeface="Cabin"/>
                <a:sym typeface="Cabin"/>
              </a:defRPr>
            </a:lvl6pPr>
            <a:lvl7pPr marL="2057400" marR="0" lvl="6" indent="0" algn="l" rtl="0">
              <a:spcBef>
                <a:spcPts val="0"/>
              </a:spcBef>
              <a:defRPr sz="1400" b="0" i="0" u="none" strike="noStrike" cap="none">
                <a:solidFill>
                  <a:schemeClr val="dk1"/>
                </a:solidFill>
                <a:latin typeface="Cabin"/>
                <a:ea typeface="Cabin"/>
                <a:cs typeface="Cabin"/>
                <a:sym typeface="Cabin"/>
              </a:defRPr>
            </a:lvl7pPr>
            <a:lvl8pPr marL="2400300" marR="0" lvl="7" indent="0" algn="l" rtl="0">
              <a:spcBef>
                <a:spcPts val="0"/>
              </a:spcBef>
              <a:defRPr sz="1400" b="0" i="0" u="none" strike="noStrike" cap="none">
                <a:solidFill>
                  <a:schemeClr val="dk1"/>
                </a:solidFill>
                <a:latin typeface="Cabin"/>
                <a:ea typeface="Cabin"/>
                <a:cs typeface="Cabin"/>
                <a:sym typeface="Cabin"/>
              </a:defRPr>
            </a:lvl8pPr>
            <a:lvl9pPr marL="2743200" marR="0" lvl="8" indent="0" algn="l" rtl="0">
              <a:spcBef>
                <a:spcPts val="0"/>
              </a:spcBef>
              <a:defRPr sz="1400" b="0" i="0" u="none" strike="noStrike" cap="none">
                <a:solidFill>
                  <a:schemeClr val="dk1"/>
                </a:solidFill>
                <a:latin typeface="Cabin"/>
                <a:ea typeface="Cabin"/>
                <a:cs typeface="Cabin"/>
                <a:sym typeface="Cabin"/>
              </a:defRPr>
            </a:lvl9pPr>
          </a:lstStyle>
          <a:p>
            <a:endParaRPr/>
          </a:p>
        </p:txBody>
      </p:sp>
      <p:sp>
        <p:nvSpPr>
          <p:cNvPr id="44" name="Shape 44"/>
          <p:cNvSpPr txBox="1">
            <a:spLocks noGrp="1"/>
          </p:cNvSpPr>
          <p:nvPr>
            <p:ph type="ftr" idx="11"/>
          </p:nvPr>
        </p:nvSpPr>
        <p:spPr>
          <a:xfrm>
            <a:off x="435893" y="4463858"/>
            <a:ext cx="5187900" cy="273900"/>
          </a:xfrm>
          <a:prstGeom prst="rect">
            <a:avLst/>
          </a:prstGeom>
          <a:noFill/>
          <a:ln>
            <a:noFill/>
          </a:ln>
        </p:spPr>
        <p:txBody>
          <a:bodyPr lIns="68575" tIns="68575" rIns="68575" bIns="68575" anchor="ctr" anchorCtr="0"/>
          <a:lstStyle>
            <a:lvl1pPr marL="0" marR="0" lvl="0" indent="0" algn="l" rtl="0">
              <a:spcBef>
                <a:spcPts val="0"/>
              </a:spcBef>
              <a:defRPr sz="700" b="0" i="0" u="none" strike="noStrike" cap="none">
                <a:solidFill>
                  <a:schemeClr val="accent2"/>
                </a:solidFill>
                <a:latin typeface="Cabin"/>
                <a:ea typeface="Cabin"/>
                <a:cs typeface="Cabin"/>
                <a:sym typeface="Cabin"/>
              </a:defRPr>
            </a:lvl1pPr>
            <a:lvl2pPr marL="342900" marR="0" lvl="1" indent="0" algn="l" rtl="0">
              <a:spcBef>
                <a:spcPts val="0"/>
              </a:spcBef>
              <a:defRPr sz="1400" b="0" i="0" u="none" strike="noStrike" cap="none">
                <a:solidFill>
                  <a:schemeClr val="dk1"/>
                </a:solidFill>
                <a:latin typeface="Cabin"/>
                <a:ea typeface="Cabin"/>
                <a:cs typeface="Cabin"/>
                <a:sym typeface="Cabin"/>
              </a:defRPr>
            </a:lvl2pPr>
            <a:lvl3pPr marL="685800" marR="0" lvl="2" indent="0" algn="l" rtl="0">
              <a:spcBef>
                <a:spcPts val="0"/>
              </a:spcBef>
              <a:defRPr sz="1400" b="0" i="0" u="none" strike="noStrike" cap="none">
                <a:solidFill>
                  <a:schemeClr val="dk1"/>
                </a:solidFill>
                <a:latin typeface="Cabin"/>
                <a:ea typeface="Cabin"/>
                <a:cs typeface="Cabin"/>
                <a:sym typeface="Cabin"/>
              </a:defRPr>
            </a:lvl3pPr>
            <a:lvl4pPr marL="1028700" marR="0" lvl="3" indent="0" algn="l" rtl="0">
              <a:spcBef>
                <a:spcPts val="0"/>
              </a:spcBef>
              <a:defRPr sz="1400" b="0" i="0" u="none" strike="noStrike" cap="none">
                <a:solidFill>
                  <a:schemeClr val="dk1"/>
                </a:solidFill>
                <a:latin typeface="Cabin"/>
                <a:ea typeface="Cabin"/>
                <a:cs typeface="Cabin"/>
                <a:sym typeface="Cabin"/>
              </a:defRPr>
            </a:lvl4pPr>
            <a:lvl5pPr marL="1371600" marR="0" lvl="4" indent="0" algn="l" rtl="0">
              <a:spcBef>
                <a:spcPts val="0"/>
              </a:spcBef>
              <a:defRPr sz="1400" b="0" i="0" u="none" strike="noStrike" cap="none">
                <a:solidFill>
                  <a:schemeClr val="dk1"/>
                </a:solidFill>
                <a:latin typeface="Cabin"/>
                <a:ea typeface="Cabin"/>
                <a:cs typeface="Cabin"/>
                <a:sym typeface="Cabin"/>
              </a:defRPr>
            </a:lvl5pPr>
            <a:lvl6pPr marL="1714500" marR="0" lvl="5" indent="0" algn="l" rtl="0">
              <a:spcBef>
                <a:spcPts val="0"/>
              </a:spcBef>
              <a:defRPr sz="1400" b="0" i="0" u="none" strike="noStrike" cap="none">
                <a:solidFill>
                  <a:schemeClr val="dk1"/>
                </a:solidFill>
                <a:latin typeface="Cabin"/>
                <a:ea typeface="Cabin"/>
                <a:cs typeface="Cabin"/>
                <a:sym typeface="Cabin"/>
              </a:defRPr>
            </a:lvl6pPr>
            <a:lvl7pPr marL="2057400" marR="0" lvl="6" indent="0" algn="l" rtl="0">
              <a:spcBef>
                <a:spcPts val="0"/>
              </a:spcBef>
              <a:defRPr sz="1400" b="0" i="0" u="none" strike="noStrike" cap="none">
                <a:solidFill>
                  <a:schemeClr val="dk1"/>
                </a:solidFill>
                <a:latin typeface="Cabin"/>
                <a:ea typeface="Cabin"/>
                <a:cs typeface="Cabin"/>
                <a:sym typeface="Cabin"/>
              </a:defRPr>
            </a:lvl7pPr>
            <a:lvl8pPr marL="2400300" marR="0" lvl="7" indent="0" algn="l" rtl="0">
              <a:spcBef>
                <a:spcPts val="0"/>
              </a:spcBef>
              <a:defRPr sz="1400" b="0" i="0" u="none" strike="noStrike" cap="none">
                <a:solidFill>
                  <a:schemeClr val="dk1"/>
                </a:solidFill>
                <a:latin typeface="Cabin"/>
                <a:ea typeface="Cabin"/>
                <a:cs typeface="Cabin"/>
                <a:sym typeface="Cabin"/>
              </a:defRPr>
            </a:lvl8pPr>
            <a:lvl9pPr marL="2743200" marR="0" lvl="8" indent="0" algn="l" rtl="0">
              <a:spcBef>
                <a:spcPts val="0"/>
              </a:spcBef>
              <a:defRPr sz="1400" b="0" i="0" u="none" strike="noStrike" cap="none">
                <a:solidFill>
                  <a:schemeClr val="dk1"/>
                </a:solidFill>
                <a:latin typeface="Cabin"/>
                <a:ea typeface="Cabin"/>
                <a:cs typeface="Cabin"/>
                <a:sym typeface="Cabin"/>
              </a:defRPr>
            </a:lvl9pPr>
          </a:lstStyle>
          <a:p>
            <a:endParaRPr/>
          </a:p>
        </p:txBody>
      </p:sp>
      <p:sp>
        <p:nvSpPr>
          <p:cNvPr id="45" name="Shape 45"/>
          <p:cNvSpPr txBox="1">
            <a:spLocks noGrp="1"/>
          </p:cNvSpPr>
          <p:nvPr>
            <p:ph type="sldNum" idx="12"/>
          </p:nvPr>
        </p:nvSpPr>
        <p:spPr>
          <a:xfrm>
            <a:off x="7918725" y="4467102"/>
            <a:ext cx="7893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a:solidFill>
                  <a:schemeClr val="accent2"/>
                </a:solidFill>
                <a:latin typeface="Cabin"/>
                <a:ea typeface="Cabin"/>
                <a:cs typeface="Cabin"/>
                <a:sym typeface="Cabin"/>
              </a:rPr>
              <a:t>‹#›</a:t>
            </a:fld>
            <a:endParaRPr lang="en" sz="700" b="0" i="0" u="none" strike="noStrike" cap="none">
              <a:solidFill>
                <a:schemeClr val="accent2"/>
              </a:solidFill>
              <a:latin typeface="Cabin"/>
              <a:ea typeface="Cabin"/>
              <a:cs typeface="Cabin"/>
              <a:sym typeface="Cabi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6"/>
        <p:cNvGrpSpPr/>
        <p:nvPr/>
      </p:nvGrpSpPr>
      <p:grpSpPr>
        <a:xfrm>
          <a:off x="0" y="0"/>
          <a:ext cx="0" cy="0"/>
          <a:chOff x="0" y="0"/>
          <a:chExt cx="0" cy="0"/>
        </a:xfrm>
      </p:grpSpPr>
      <p:sp>
        <p:nvSpPr>
          <p:cNvPr id="47" name="Shape 47"/>
          <p:cNvSpPr/>
          <p:nvPr/>
        </p:nvSpPr>
        <p:spPr>
          <a:xfrm>
            <a:off x="335862" y="3856480"/>
            <a:ext cx="8468100" cy="944100"/>
          </a:xfrm>
          <a:prstGeom prst="rect">
            <a:avLst/>
          </a:prstGeom>
          <a:solidFill>
            <a:schemeClr val="accent1"/>
          </a:solidFill>
          <a:ln>
            <a:noFill/>
          </a:ln>
        </p:spPr>
        <p:txBody>
          <a:bodyPr lIns="68575" tIns="68575" rIns="68575" bIns="68575" anchor="ctr" anchorCtr="0">
            <a:noAutofit/>
          </a:bodyPr>
          <a:lstStyle/>
          <a:p>
            <a:pPr lvl="0">
              <a:spcBef>
                <a:spcPts val="0"/>
              </a:spcBef>
              <a:buNone/>
            </a:pPr>
            <a:endParaRPr/>
          </a:p>
        </p:txBody>
      </p:sp>
      <p:sp>
        <p:nvSpPr>
          <p:cNvPr id="48" name="Shape 48"/>
          <p:cNvSpPr txBox="1">
            <a:spLocks noGrp="1"/>
          </p:cNvSpPr>
          <p:nvPr>
            <p:ph type="title"/>
          </p:nvPr>
        </p:nvSpPr>
        <p:spPr>
          <a:xfrm>
            <a:off x="435894" y="2282932"/>
            <a:ext cx="8272200" cy="1123199"/>
          </a:xfrm>
          <a:prstGeom prst="rect">
            <a:avLst/>
          </a:prstGeom>
          <a:noFill/>
          <a:ln>
            <a:noFill/>
          </a:ln>
        </p:spPr>
        <p:txBody>
          <a:bodyPr lIns="68575" tIns="68575" rIns="68575" bIns="68575" anchor="b" anchorCtr="0"/>
          <a:lstStyle>
            <a:lvl1pPr lvl="0" algn="l" rtl="0">
              <a:spcBef>
                <a:spcPts val="0"/>
              </a:spcBef>
              <a:defRPr sz="2700" b="0" cap="none">
                <a:solidFill>
                  <a:schemeClr val="accent1"/>
                </a:solidFill>
              </a:defRPr>
            </a:lvl1pPr>
            <a:lvl2pPr lvl="1" rtl="0">
              <a:spcBef>
                <a:spcPts val="0"/>
              </a:spcBef>
              <a:defRPr sz="1400">
                <a:solidFill>
                  <a:schemeClr val="dk2"/>
                </a:solidFill>
              </a:defRPr>
            </a:lvl2pPr>
            <a:lvl3pPr lvl="2" rtl="0">
              <a:spcBef>
                <a:spcPts val="0"/>
              </a:spcBef>
              <a:defRPr sz="1400">
                <a:solidFill>
                  <a:schemeClr val="dk2"/>
                </a:solidFill>
              </a:defRPr>
            </a:lvl3pPr>
            <a:lvl4pPr lvl="3" rtl="0">
              <a:spcBef>
                <a:spcPts val="0"/>
              </a:spcBef>
              <a:defRPr sz="1400">
                <a:solidFill>
                  <a:schemeClr val="dk2"/>
                </a:solidFill>
              </a:defRPr>
            </a:lvl4pPr>
            <a:lvl5pPr lvl="4" rtl="0">
              <a:spcBef>
                <a:spcPts val="0"/>
              </a:spcBef>
              <a:defRPr sz="1400">
                <a:solidFill>
                  <a:schemeClr val="dk2"/>
                </a:solidFill>
              </a:defRPr>
            </a:lvl5pPr>
            <a:lvl6pPr lvl="5" rtl="0">
              <a:spcBef>
                <a:spcPts val="0"/>
              </a:spcBef>
              <a:defRPr sz="1400">
                <a:solidFill>
                  <a:schemeClr val="dk2"/>
                </a:solidFill>
              </a:defRPr>
            </a:lvl6pPr>
            <a:lvl7pPr lvl="6" rtl="0">
              <a:spcBef>
                <a:spcPts val="0"/>
              </a:spcBef>
              <a:defRPr sz="1400">
                <a:solidFill>
                  <a:schemeClr val="dk2"/>
                </a:solidFill>
              </a:defRPr>
            </a:lvl7pPr>
            <a:lvl8pPr lvl="7" rtl="0">
              <a:spcBef>
                <a:spcPts val="0"/>
              </a:spcBef>
              <a:defRPr sz="1400">
                <a:solidFill>
                  <a:schemeClr val="dk2"/>
                </a:solidFill>
              </a:defRPr>
            </a:lvl8pPr>
            <a:lvl9pPr lvl="8" rtl="0">
              <a:spcBef>
                <a:spcPts val="0"/>
              </a:spcBef>
              <a:defRPr sz="1400">
                <a:solidFill>
                  <a:schemeClr val="dk2"/>
                </a:solidFill>
              </a:defRPr>
            </a:lvl9pPr>
          </a:lstStyle>
          <a:p>
            <a:endParaRPr/>
          </a:p>
        </p:txBody>
      </p:sp>
      <p:sp>
        <p:nvSpPr>
          <p:cNvPr id="49" name="Shape 49"/>
          <p:cNvSpPr txBox="1">
            <a:spLocks noGrp="1"/>
          </p:cNvSpPr>
          <p:nvPr>
            <p:ph type="body" idx="1"/>
          </p:nvPr>
        </p:nvSpPr>
        <p:spPr>
          <a:xfrm>
            <a:off x="435893" y="3406062"/>
            <a:ext cx="8272200" cy="450300"/>
          </a:xfrm>
          <a:prstGeom prst="rect">
            <a:avLst/>
          </a:prstGeom>
          <a:noFill/>
          <a:ln>
            <a:noFill/>
          </a:ln>
        </p:spPr>
        <p:txBody>
          <a:bodyPr lIns="68575" tIns="68575" rIns="68575" bIns="68575" anchor="t" anchorCtr="0"/>
          <a:lstStyle>
            <a:lvl1pPr marL="0" lvl="0" indent="0" algn="l" rtl="0">
              <a:spcBef>
                <a:spcPts val="0"/>
              </a:spcBef>
              <a:buClr>
                <a:schemeClr val="accent2"/>
              </a:buClr>
              <a:buFont typeface="Cabin"/>
              <a:buNone/>
              <a:defRPr sz="1400" cap="none">
                <a:solidFill>
                  <a:schemeClr val="accent2"/>
                </a:solidFill>
              </a:defRPr>
            </a:lvl1pPr>
            <a:lvl2pPr marL="342900" lvl="1" indent="0" rtl="0">
              <a:spcBef>
                <a:spcPts val="0"/>
              </a:spcBef>
              <a:buClr>
                <a:srgbClr val="888888"/>
              </a:buClr>
              <a:buFont typeface="Cabin"/>
              <a:buNone/>
              <a:defRPr sz="1400">
                <a:solidFill>
                  <a:srgbClr val="888888"/>
                </a:solidFill>
              </a:defRPr>
            </a:lvl2pPr>
            <a:lvl3pPr marL="685800" lvl="2" indent="0" rtl="0">
              <a:spcBef>
                <a:spcPts val="0"/>
              </a:spcBef>
              <a:buClr>
                <a:srgbClr val="888888"/>
              </a:buClr>
              <a:buFont typeface="Cabin"/>
              <a:buNone/>
              <a:defRPr sz="1200">
                <a:solidFill>
                  <a:srgbClr val="888888"/>
                </a:solidFill>
              </a:defRPr>
            </a:lvl3pPr>
            <a:lvl4pPr marL="1028700" lvl="3" indent="0" rtl="0">
              <a:spcBef>
                <a:spcPts val="0"/>
              </a:spcBef>
              <a:buClr>
                <a:srgbClr val="888888"/>
              </a:buClr>
              <a:buFont typeface="Cabin"/>
              <a:buNone/>
              <a:defRPr sz="1100">
                <a:solidFill>
                  <a:srgbClr val="888888"/>
                </a:solidFill>
              </a:defRPr>
            </a:lvl4pPr>
            <a:lvl5pPr marL="1371600" lvl="4" indent="0" rtl="0">
              <a:spcBef>
                <a:spcPts val="0"/>
              </a:spcBef>
              <a:buClr>
                <a:srgbClr val="888888"/>
              </a:buClr>
              <a:buFont typeface="Cabin"/>
              <a:buNone/>
              <a:defRPr sz="1100">
                <a:solidFill>
                  <a:srgbClr val="888888"/>
                </a:solidFill>
              </a:defRPr>
            </a:lvl5pPr>
            <a:lvl6pPr marL="1714500" lvl="5" indent="0" rtl="0">
              <a:spcBef>
                <a:spcPts val="0"/>
              </a:spcBef>
              <a:buClr>
                <a:srgbClr val="888888"/>
              </a:buClr>
              <a:buFont typeface="Cabin"/>
              <a:buNone/>
              <a:defRPr sz="1100">
                <a:solidFill>
                  <a:srgbClr val="888888"/>
                </a:solidFill>
              </a:defRPr>
            </a:lvl6pPr>
            <a:lvl7pPr marL="2057400" lvl="6" indent="0" rtl="0">
              <a:spcBef>
                <a:spcPts val="0"/>
              </a:spcBef>
              <a:buClr>
                <a:srgbClr val="888888"/>
              </a:buClr>
              <a:buFont typeface="Cabin"/>
              <a:buNone/>
              <a:defRPr sz="1100">
                <a:solidFill>
                  <a:srgbClr val="888888"/>
                </a:solidFill>
              </a:defRPr>
            </a:lvl7pPr>
            <a:lvl8pPr marL="2400300" lvl="7" indent="0" rtl="0">
              <a:spcBef>
                <a:spcPts val="0"/>
              </a:spcBef>
              <a:buClr>
                <a:srgbClr val="888888"/>
              </a:buClr>
              <a:buFont typeface="Cabin"/>
              <a:buNone/>
              <a:defRPr sz="1100">
                <a:solidFill>
                  <a:srgbClr val="888888"/>
                </a:solidFill>
              </a:defRPr>
            </a:lvl8pPr>
            <a:lvl9pPr marL="2743200" lvl="8" indent="0" rtl="0">
              <a:spcBef>
                <a:spcPts val="0"/>
              </a:spcBef>
              <a:buClr>
                <a:srgbClr val="888888"/>
              </a:buClr>
              <a:buFont typeface="Cabin"/>
              <a:buNone/>
              <a:defRPr sz="1100">
                <a:solidFill>
                  <a:srgbClr val="888888"/>
                </a:solidFill>
              </a:defRPr>
            </a:lvl9pPr>
          </a:lstStyle>
          <a:p>
            <a:endParaRPr/>
          </a:p>
        </p:txBody>
      </p:sp>
      <p:sp>
        <p:nvSpPr>
          <p:cNvPr id="50" name="Shape 50"/>
          <p:cNvSpPr txBox="1">
            <a:spLocks noGrp="1"/>
          </p:cNvSpPr>
          <p:nvPr>
            <p:ph type="dt" idx="10"/>
          </p:nvPr>
        </p:nvSpPr>
        <p:spPr>
          <a:xfrm>
            <a:off x="5704463" y="4467102"/>
            <a:ext cx="2133600" cy="273900"/>
          </a:xfrm>
          <a:prstGeom prst="rect">
            <a:avLst/>
          </a:prstGeom>
          <a:noFill/>
          <a:ln>
            <a:noFill/>
          </a:ln>
        </p:spPr>
        <p:txBody>
          <a:bodyPr lIns="68575" tIns="68575" rIns="68575" bIns="68575" anchor="ctr" anchorCtr="0"/>
          <a:lstStyle>
            <a:lvl1pPr marL="0" marR="0" lvl="0" indent="0" algn="r" rtl="0">
              <a:spcBef>
                <a:spcPts val="0"/>
              </a:spcBef>
              <a:defRPr sz="700" b="0" i="0" u="none" strike="noStrike" cap="none">
                <a:solidFill>
                  <a:srgbClr val="2D58AC"/>
                </a:solidFill>
                <a:latin typeface="Cabin"/>
                <a:ea typeface="Cabin"/>
                <a:cs typeface="Cabin"/>
                <a:sym typeface="Cabin"/>
              </a:defRPr>
            </a:lvl1pPr>
            <a:lvl2pPr marL="342900" marR="0" lvl="1" indent="0" algn="l" rtl="0">
              <a:spcBef>
                <a:spcPts val="0"/>
              </a:spcBef>
              <a:defRPr sz="1400" b="0" i="0" u="none" strike="noStrike" cap="none">
                <a:solidFill>
                  <a:schemeClr val="dk1"/>
                </a:solidFill>
                <a:latin typeface="Cabin"/>
                <a:ea typeface="Cabin"/>
                <a:cs typeface="Cabin"/>
                <a:sym typeface="Cabin"/>
              </a:defRPr>
            </a:lvl2pPr>
            <a:lvl3pPr marL="685800" marR="0" lvl="2" indent="0" algn="l" rtl="0">
              <a:spcBef>
                <a:spcPts val="0"/>
              </a:spcBef>
              <a:defRPr sz="1400" b="0" i="0" u="none" strike="noStrike" cap="none">
                <a:solidFill>
                  <a:schemeClr val="dk1"/>
                </a:solidFill>
                <a:latin typeface="Cabin"/>
                <a:ea typeface="Cabin"/>
                <a:cs typeface="Cabin"/>
                <a:sym typeface="Cabin"/>
              </a:defRPr>
            </a:lvl3pPr>
            <a:lvl4pPr marL="1028700" marR="0" lvl="3" indent="0" algn="l" rtl="0">
              <a:spcBef>
                <a:spcPts val="0"/>
              </a:spcBef>
              <a:defRPr sz="1400" b="0" i="0" u="none" strike="noStrike" cap="none">
                <a:solidFill>
                  <a:schemeClr val="dk1"/>
                </a:solidFill>
                <a:latin typeface="Cabin"/>
                <a:ea typeface="Cabin"/>
                <a:cs typeface="Cabin"/>
                <a:sym typeface="Cabin"/>
              </a:defRPr>
            </a:lvl4pPr>
            <a:lvl5pPr marL="1371600" marR="0" lvl="4" indent="0" algn="l" rtl="0">
              <a:spcBef>
                <a:spcPts val="0"/>
              </a:spcBef>
              <a:defRPr sz="1400" b="0" i="0" u="none" strike="noStrike" cap="none">
                <a:solidFill>
                  <a:schemeClr val="dk1"/>
                </a:solidFill>
                <a:latin typeface="Cabin"/>
                <a:ea typeface="Cabin"/>
                <a:cs typeface="Cabin"/>
                <a:sym typeface="Cabin"/>
              </a:defRPr>
            </a:lvl5pPr>
            <a:lvl6pPr marL="1714500" marR="0" lvl="5" indent="0" algn="l" rtl="0">
              <a:spcBef>
                <a:spcPts val="0"/>
              </a:spcBef>
              <a:defRPr sz="1400" b="0" i="0" u="none" strike="noStrike" cap="none">
                <a:solidFill>
                  <a:schemeClr val="dk1"/>
                </a:solidFill>
                <a:latin typeface="Cabin"/>
                <a:ea typeface="Cabin"/>
                <a:cs typeface="Cabin"/>
                <a:sym typeface="Cabin"/>
              </a:defRPr>
            </a:lvl6pPr>
            <a:lvl7pPr marL="2057400" marR="0" lvl="6" indent="0" algn="l" rtl="0">
              <a:spcBef>
                <a:spcPts val="0"/>
              </a:spcBef>
              <a:defRPr sz="1400" b="0" i="0" u="none" strike="noStrike" cap="none">
                <a:solidFill>
                  <a:schemeClr val="dk1"/>
                </a:solidFill>
                <a:latin typeface="Cabin"/>
                <a:ea typeface="Cabin"/>
                <a:cs typeface="Cabin"/>
                <a:sym typeface="Cabin"/>
              </a:defRPr>
            </a:lvl7pPr>
            <a:lvl8pPr marL="2400300" marR="0" lvl="7" indent="0" algn="l" rtl="0">
              <a:spcBef>
                <a:spcPts val="0"/>
              </a:spcBef>
              <a:defRPr sz="1400" b="0" i="0" u="none" strike="noStrike" cap="none">
                <a:solidFill>
                  <a:schemeClr val="dk1"/>
                </a:solidFill>
                <a:latin typeface="Cabin"/>
                <a:ea typeface="Cabin"/>
                <a:cs typeface="Cabin"/>
                <a:sym typeface="Cabin"/>
              </a:defRPr>
            </a:lvl8pPr>
            <a:lvl9pPr marL="2743200" marR="0" lvl="8" indent="0" algn="l" rtl="0">
              <a:spcBef>
                <a:spcPts val="0"/>
              </a:spcBef>
              <a:defRPr sz="1400" b="0" i="0" u="none" strike="noStrike" cap="none">
                <a:solidFill>
                  <a:schemeClr val="dk1"/>
                </a:solidFill>
                <a:latin typeface="Cabin"/>
                <a:ea typeface="Cabin"/>
                <a:cs typeface="Cabin"/>
                <a:sym typeface="Cabin"/>
              </a:defRPr>
            </a:lvl9pPr>
          </a:lstStyle>
          <a:p>
            <a:endParaRPr/>
          </a:p>
        </p:txBody>
      </p:sp>
      <p:sp>
        <p:nvSpPr>
          <p:cNvPr id="51" name="Shape 51"/>
          <p:cNvSpPr txBox="1">
            <a:spLocks noGrp="1"/>
          </p:cNvSpPr>
          <p:nvPr>
            <p:ph type="ftr" idx="11"/>
          </p:nvPr>
        </p:nvSpPr>
        <p:spPr>
          <a:xfrm>
            <a:off x="435893" y="4463858"/>
            <a:ext cx="5187900" cy="273900"/>
          </a:xfrm>
          <a:prstGeom prst="rect">
            <a:avLst/>
          </a:prstGeom>
          <a:noFill/>
          <a:ln>
            <a:noFill/>
          </a:ln>
        </p:spPr>
        <p:txBody>
          <a:bodyPr lIns="68575" tIns="68575" rIns="68575" bIns="68575" anchor="ctr" anchorCtr="0"/>
          <a:lstStyle>
            <a:lvl1pPr marL="0" marR="0" lvl="0" indent="0" algn="l" rtl="0">
              <a:spcBef>
                <a:spcPts val="0"/>
              </a:spcBef>
              <a:defRPr sz="700" b="0" i="0" u="none" strike="noStrike" cap="none">
                <a:solidFill>
                  <a:srgbClr val="2D58AC"/>
                </a:solidFill>
                <a:latin typeface="Cabin"/>
                <a:ea typeface="Cabin"/>
                <a:cs typeface="Cabin"/>
                <a:sym typeface="Cabin"/>
              </a:defRPr>
            </a:lvl1pPr>
            <a:lvl2pPr marL="342900" marR="0" lvl="1" indent="0" algn="l" rtl="0">
              <a:spcBef>
                <a:spcPts val="0"/>
              </a:spcBef>
              <a:defRPr sz="1400" b="0" i="0" u="none" strike="noStrike" cap="none">
                <a:solidFill>
                  <a:schemeClr val="dk1"/>
                </a:solidFill>
                <a:latin typeface="Cabin"/>
                <a:ea typeface="Cabin"/>
                <a:cs typeface="Cabin"/>
                <a:sym typeface="Cabin"/>
              </a:defRPr>
            </a:lvl2pPr>
            <a:lvl3pPr marL="685800" marR="0" lvl="2" indent="0" algn="l" rtl="0">
              <a:spcBef>
                <a:spcPts val="0"/>
              </a:spcBef>
              <a:defRPr sz="1400" b="0" i="0" u="none" strike="noStrike" cap="none">
                <a:solidFill>
                  <a:schemeClr val="dk1"/>
                </a:solidFill>
                <a:latin typeface="Cabin"/>
                <a:ea typeface="Cabin"/>
                <a:cs typeface="Cabin"/>
                <a:sym typeface="Cabin"/>
              </a:defRPr>
            </a:lvl3pPr>
            <a:lvl4pPr marL="1028700" marR="0" lvl="3" indent="0" algn="l" rtl="0">
              <a:spcBef>
                <a:spcPts val="0"/>
              </a:spcBef>
              <a:defRPr sz="1400" b="0" i="0" u="none" strike="noStrike" cap="none">
                <a:solidFill>
                  <a:schemeClr val="dk1"/>
                </a:solidFill>
                <a:latin typeface="Cabin"/>
                <a:ea typeface="Cabin"/>
                <a:cs typeface="Cabin"/>
                <a:sym typeface="Cabin"/>
              </a:defRPr>
            </a:lvl4pPr>
            <a:lvl5pPr marL="1371600" marR="0" lvl="4" indent="0" algn="l" rtl="0">
              <a:spcBef>
                <a:spcPts val="0"/>
              </a:spcBef>
              <a:defRPr sz="1400" b="0" i="0" u="none" strike="noStrike" cap="none">
                <a:solidFill>
                  <a:schemeClr val="dk1"/>
                </a:solidFill>
                <a:latin typeface="Cabin"/>
                <a:ea typeface="Cabin"/>
                <a:cs typeface="Cabin"/>
                <a:sym typeface="Cabin"/>
              </a:defRPr>
            </a:lvl5pPr>
            <a:lvl6pPr marL="1714500" marR="0" lvl="5" indent="0" algn="l" rtl="0">
              <a:spcBef>
                <a:spcPts val="0"/>
              </a:spcBef>
              <a:defRPr sz="1400" b="0" i="0" u="none" strike="noStrike" cap="none">
                <a:solidFill>
                  <a:schemeClr val="dk1"/>
                </a:solidFill>
                <a:latin typeface="Cabin"/>
                <a:ea typeface="Cabin"/>
                <a:cs typeface="Cabin"/>
                <a:sym typeface="Cabin"/>
              </a:defRPr>
            </a:lvl6pPr>
            <a:lvl7pPr marL="2057400" marR="0" lvl="6" indent="0" algn="l" rtl="0">
              <a:spcBef>
                <a:spcPts val="0"/>
              </a:spcBef>
              <a:defRPr sz="1400" b="0" i="0" u="none" strike="noStrike" cap="none">
                <a:solidFill>
                  <a:schemeClr val="dk1"/>
                </a:solidFill>
                <a:latin typeface="Cabin"/>
                <a:ea typeface="Cabin"/>
                <a:cs typeface="Cabin"/>
                <a:sym typeface="Cabin"/>
              </a:defRPr>
            </a:lvl7pPr>
            <a:lvl8pPr marL="2400300" marR="0" lvl="7" indent="0" algn="l" rtl="0">
              <a:spcBef>
                <a:spcPts val="0"/>
              </a:spcBef>
              <a:defRPr sz="1400" b="0" i="0" u="none" strike="noStrike" cap="none">
                <a:solidFill>
                  <a:schemeClr val="dk1"/>
                </a:solidFill>
                <a:latin typeface="Cabin"/>
                <a:ea typeface="Cabin"/>
                <a:cs typeface="Cabin"/>
                <a:sym typeface="Cabin"/>
              </a:defRPr>
            </a:lvl8pPr>
            <a:lvl9pPr marL="2743200" marR="0" lvl="8" indent="0" algn="l" rtl="0">
              <a:spcBef>
                <a:spcPts val="0"/>
              </a:spcBef>
              <a:defRPr sz="1400" b="0" i="0" u="none" strike="noStrike" cap="none">
                <a:solidFill>
                  <a:schemeClr val="dk1"/>
                </a:solidFill>
                <a:latin typeface="Cabin"/>
                <a:ea typeface="Cabin"/>
                <a:cs typeface="Cabin"/>
                <a:sym typeface="Cabin"/>
              </a:defRPr>
            </a:lvl9pPr>
          </a:lstStyle>
          <a:p>
            <a:endParaRPr/>
          </a:p>
        </p:txBody>
      </p:sp>
      <p:sp>
        <p:nvSpPr>
          <p:cNvPr id="52" name="Shape 52"/>
          <p:cNvSpPr txBox="1">
            <a:spLocks noGrp="1"/>
          </p:cNvSpPr>
          <p:nvPr>
            <p:ph type="sldNum" idx="12"/>
          </p:nvPr>
        </p:nvSpPr>
        <p:spPr>
          <a:xfrm>
            <a:off x="7918725" y="4467102"/>
            <a:ext cx="7893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a:solidFill>
                  <a:srgbClr val="2D58AC"/>
                </a:solidFill>
                <a:latin typeface="Cabin"/>
                <a:ea typeface="Cabin"/>
                <a:cs typeface="Cabin"/>
                <a:sym typeface="Cabin"/>
              </a:rPr>
              <a:t>‹#›</a:t>
            </a:fld>
            <a:endParaRPr lang="en" sz="700" b="0" i="0" u="none" strike="noStrike" cap="none">
              <a:solidFill>
                <a:srgbClr val="2D58AC"/>
              </a:solidFill>
              <a:latin typeface="Cabin"/>
              <a:ea typeface="Cabin"/>
              <a:cs typeface="Cabin"/>
              <a:sym typeface="Cabi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dt" idx="10"/>
          </p:nvPr>
        </p:nvSpPr>
        <p:spPr>
          <a:xfrm>
            <a:off x="5704463" y="4467102"/>
            <a:ext cx="2133600" cy="273900"/>
          </a:xfrm>
          <a:prstGeom prst="rect">
            <a:avLst/>
          </a:prstGeom>
          <a:noFill/>
          <a:ln>
            <a:noFill/>
          </a:ln>
        </p:spPr>
        <p:txBody>
          <a:bodyPr lIns="68575" tIns="68575" rIns="68575" bIns="68575" anchor="ctr" anchorCtr="0"/>
          <a:lstStyle>
            <a:lvl1pPr marL="0" marR="0" lvl="0" indent="0" algn="r" rtl="0">
              <a:spcBef>
                <a:spcPts val="0"/>
              </a:spcBef>
              <a:defRPr sz="700" b="0" i="0" u="none" strike="noStrike" cap="none">
                <a:solidFill>
                  <a:schemeClr val="accent2"/>
                </a:solidFill>
                <a:latin typeface="Cabin"/>
                <a:ea typeface="Cabin"/>
                <a:cs typeface="Cabin"/>
                <a:sym typeface="Cabin"/>
              </a:defRPr>
            </a:lvl1pPr>
            <a:lvl2pPr marL="342900" marR="0" lvl="1" indent="0" algn="l" rtl="0">
              <a:spcBef>
                <a:spcPts val="0"/>
              </a:spcBef>
              <a:defRPr sz="1400" b="0" i="0" u="none" strike="noStrike" cap="none">
                <a:solidFill>
                  <a:schemeClr val="dk1"/>
                </a:solidFill>
                <a:latin typeface="Cabin"/>
                <a:ea typeface="Cabin"/>
                <a:cs typeface="Cabin"/>
                <a:sym typeface="Cabin"/>
              </a:defRPr>
            </a:lvl2pPr>
            <a:lvl3pPr marL="685800" marR="0" lvl="2" indent="0" algn="l" rtl="0">
              <a:spcBef>
                <a:spcPts val="0"/>
              </a:spcBef>
              <a:defRPr sz="1400" b="0" i="0" u="none" strike="noStrike" cap="none">
                <a:solidFill>
                  <a:schemeClr val="dk1"/>
                </a:solidFill>
                <a:latin typeface="Cabin"/>
                <a:ea typeface="Cabin"/>
                <a:cs typeface="Cabin"/>
                <a:sym typeface="Cabin"/>
              </a:defRPr>
            </a:lvl3pPr>
            <a:lvl4pPr marL="1028700" marR="0" lvl="3" indent="0" algn="l" rtl="0">
              <a:spcBef>
                <a:spcPts val="0"/>
              </a:spcBef>
              <a:defRPr sz="1400" b="0" i="0" u="none" strike="noStrike" cap="none">
                <a:solidFill>
                  <a:schemeClr val="dk1"/>
                </a:solidFill>
                <a:latin typeface="Cabin"/>
                <a:ea typeface="Cabin"/>
                <a:cs typeface="Cabin"/>
                <a:sym typeface="Cabin"/>
              </a:defRPr>
            </a:lvl4pPr>
            <a:lvl5pPr marL="1371600" marR="0" lvl="4" indent="0" algn="l" rtl="0">
              <a:spcBef>
                <a:spcPts val="0"/>
              </a:spcBef>
              <a:defRPr sz="1400" b="0" i="0" u="none" strike="noStrike" cap="none">
                <a:solidFill>
                  <a:schemeClr val="dk1"/>
                </a:solidFill>
                <a:latin typeface="Cabin"/>
                <a:ea typeface="Cabin"/>
                <a:cs typeface="Cabin"/>
                <a:sym typeface="Cabin"/>
              </a:defRPr>
            </a:lvl5pPr>
            <a:lvl6pPr marL="1714500" marR="0" lvl="5" indent="0" algn="l" rtl="0">
              <a:spcBef>
                <a:spcPts val="0"/>
              </a:spcBef>
              <a:defRPr sz="1400" b="0" i="0" u="none" strike="noStrike" cap="none">
                <a:solidFill>
                  <a:schemeClr val="dk1"/>
                </a:solidFill>
                <a:latin typeface="Cabin"/>
                <a:ea typeface="Cabin"/>
                <a:cs typeface="Cabin"/>
                <a:sym typeface="Cabin"/>
              </a:defRPr>
            </a:lvl6pPr>
            <a:lvl7pPr marL="2057400" marR="0" lvl="6" indent="0" algn="l" rtl="0">
              <a:spcBef>
                <a:spcPts val="0"/>
              </a:spcBef>
              <a:defRPr sz="1400" b="0" i="0" u="none" strike="noStrike" cap="none">
                <a:solidFill>
                  <a:schemeClr val="dk1"/>
                </a:solidFill>
                <a:latin typeface="Cabin"/>
                <a:ea typeface="Cabin"/>
                <a:cs typeface="Cabin"/>
                <a:sym typeface="Cabin"/>
              </a:defRPr>
            </a:lvl7pPr>
            <a:lvl8pPr marL="2400300" marR="0" lvl="7" indent="0" algn="l" rtl="0">
              <a:spcBef>
                <a:spcPts val="0"/>
              </a:spcBef>
              <a:defRPr sz="1400" b="0" i="0" u="none" strike="noStrike" cap="none">
                <a:solidFill>
                  <a:schemeClr val="dk1"/>
                </a:solidFill>
                <a:latin typeface="Cabin"/>
                <a:ea typeface="Cabin"/>
                <a:cs typeface="Cabin"/>
                <a:sym typeface="Cabin"/>
              </a:defRPr>
            </a:lvl8pPr>
            <a:lvl9pPr marL="2743200" marR="0" lvl="8" indent="0" algn="l" rtl="0">
              <a:spcBef>
                <a:spcPts val="0"/>
              </a:spcBef>
              <a:defRPr sz="1400" b="0" i="0" u="none" strike="noStrike" cap="none">
                <a:solidFill>
                  <a:schemeClr val="dk1"/>
                </a:solidFill>
                <a:latin typeface="Cabin"/>
                <a:ea typeface="Cabin"/>
                <a:cs typeface="Cabin"/>
                <a:sym typeface="Cabin"/>
              </a:defRPr>
            </a:lvl9pPr>
          </a:lstStyle>
          <a:p>
            <a:endParaRPr/>
          </a:p>
        </p:txBody>
      </p:sp>
      <p:sp>
        <p:nvSpPr>
          <p:cNvPr id="55" name="Shape 55"/>
          <p:cNvSpPr txBox="1">
            <a:spLocks noGrp="1"/>
          </p:cNvSpPr>
          <p:nvPr>
            <p:ph type="ftr" idx="11"/>
          </p:nvPr>
        </p:nvSpPr>
        <p:spPr>
          <a:xfrm>
            <a:off x="435893" y="4463858"/>
            <a:ext cx="5187900" cy="273900"/>
          </a:xfrm>
          <a:prstGeom prst="rect">
            <a:avLst/>
          </a:prstGeom>
          <a:noFill/>
          <a:ln>
            <a:noFill/>
          </a:ln>
        </p:spPr>
        <p:txBody>
          <a:bodyPr lIns="68575" tIns="68575" rIns="68575" bIns="68575" anchor="ctr" anchorCtr="0"/>
          <a:lstStyle>
            <a:lvl1pPr marL="0" marR="0" lvl="0" indent="0" algn="l" rtl="0">
              <a:spcBef>
                <a:spcPts val="0"/>
              </a:spcBef>
              <a:defRPr sz="700" b="0" i="0" u="none" strike="noStrike" cap="none">
                <a:solidFill>
                  <a:schemeClr val="accent2"/>
                </a:solidFill>
                <a:latin typeface="Cabin"/>
                <a:ea typeface="Cabin"/>
                <a:cs typeface="Cabin"/>
                <a:sym typeface="Cabin"/>
              </a:defRPr>
            </a:lvl1pPr>
            <a:lvl2pPr marL="342900" marR="0" lvl="1" indent="0" algn="l" rtl="0">
              <a:spcBef>
                <a:spcPts val="0"/>
              </a:spcBef>
              <a:defRPr sz="1400" b="0" i="0" u="none" strike="noStrike" cap="none">
                <a:solidFill>
                  <a:schemeClr val="dk1"/>
                </a:solidFill>
                <a:latin typeface="Cabin"/>
                <a:ea typeface="Cabin"/>
                <a:cs typeface="Cabin"/>
                <a:sym typeface="Cabin"/>
              </a:defRPr>
            </a:lvl2pPr>
            <a:lvl3pPr marL="685800" marR="0" lvl="2" indent="0" algn="l" rtl="0">
              <a:spcBef>
                <a:spcPts val="0"/>
              </a:spcBef>
              <a:defRPr sz="1400" b="0" i="0" u="none" strike="noStrike" cap="none">
                <a:solidFill>
                  <a:schemeClr val="dk1"/>
                </a:solidFill>
                <a:latin typeface="Cabin"/>
                <a:ea typeface="Cabin"/>
                <a:cs typeface="Cabin"/>
                <a:sym typeface="Cabin"/>
              </a:defRPr>
            </a:lvl3pPr>
            <a:lvl4pPr marL="1028700" marR="0" lvl="3" indent="0" algn="l" rtl="0">
              <a:spcBef>
                <a:spcPts val="0"/>
              </a:spcBef>
              <a:defRPr sz="1400" b="0" i="0" u="none" strike="noStrike" cap="none">
                <a:solidFill>
                  <a:schemeClr val="dk1"/>
                </a:solidFill>
                <a:latin typeface="Cabin"/>
                <a:ea typeface="Cabin"/>
                <a:cs typeface="Cabin"/>
                <a:sym typeface="Cabin"/>
              </a:defRPr>
            </a:lvl4pPr>
            <a:lvl5pPr marL="1371600" marR="0" lvl="4" indent="0" algn="l" rtl="0">
              <a:spcBef>
                <a:spcPts val="0"/>
              </a:spcBef>
              <a:defRPr sz="1400" b="0" i="0" u="none" strike="noStrike" cap="none">
                <a:solidFill>
                  <a:schemeClr val="dk1"/>
                </a:solidFill>
                <a:latin typeface="Cabin"/>
                <a:ea typeface="Cabin"/>
                <a:cs typeface="Cabin"/>
                <a:sym typeface="Cabin"/>
              </a:defRPr>
            </a:lvl5pPr>
            <a:lvl6pPr marL="1714500" marR="0" lvl="5" indent="0" algn="l" rtl="0">
              <a:spcBef>
                <a:spcPts val="0"/>
              </a:spcBef>
              <a:defRPr sz="1400" b="0" i="0" u="none" strike="noStrike" cap="none">
                <a:solidFill>
                  <a:schemeClr val="dk1"/>
                </a:solidFill>
                <a:latin typeface="Cabin"/>
                <a:ea typeface="Cabin"/>
                <a:cs typeface="Cabin"/>
                <a:sym typeface="Cabin"/>
              </a:defRPr>
            </a:lvl6pPr>
            <a:lvl7pPr marL="2057400" marR="0" lvl="6" indent="0" algn="l" rtl="0">
              <a:spcBef>
                <a:spcPts val="0"/>
              </a:spcBef>
              <a:defRPr sz="1400" b="0" i="0" u="none" strike="noStrike" cap="none">
                <a:solidFill>
                  <a:schemeClr val="dk1"/>
                </a:solidFill>
                <a:latin typeface="Cabin"/>
                <a:ea typeface="Cabin"/>
                <a:cs typeface="Cabin"/>
                <a:sym typeface="Cabin"/>
              </a:defRPr>
            </a:lvl7pPr>
            <a:lvl8pPr marL="2400300" marR="0" lvl="7" indent="0" algn="l" rtl="0">
              <a:spcBef>
                <a:spcPts val="0"/>
              </a:spcBef>
              <a:defRPr sz="1400" b="0" i="0" u="none" strike="noStrike" cap="none">
                <a:solidFill>
                  <a:schemeClr val="dk1"/>
                </a:solidFill>
                <a:latin typeface="Cabin"/>
                <a:ea typeface="Cabin"/>
                <a:cs typeface="Cabin"/>
                <a:sym typeface="Cabin"/>
              </a:defRPr>
            </a:lvl8pPr>
            <a:lvl9pPr marL="2743200" marR="0" lvl="8" indent="0" algn="l" rtl="0">
              <a:spcBef>
                <a:spcPts val="0"/>
              </a:spcBef>
              <a:defRPr sz="1400" b="0" i="0" u="none" strike="noStrike" cap="none">
                <a:solidFill>
                  <a:schemeClr val="dk1"/>
                </a:solidFill>
                <a:latin typeface="Cabin"/>
                <a:ea typeface="Cabin"/>
                <a:cs typeface="Cabin"/>
                <a:sym typeface="Cabin"/>
              </a:defRPr>
            </a:lvl9pPr>
          </a:lstStyle>
          <a:p>
            <a:endParaRPr/>
          </a:p>
        </p:txBody>
      </p:sp>
      <p:sp>
        <p:nvSpPr>
          <p:cNvPr id="56" name="Shape 56"/>
          <p:cNvSpPr txBox="1">
            <a:spLocks noGrp="1"/>
          </p:cNvSpPr>
          <p:nvPr>
            <p:ph type="sldNum" idx="12"/>
          </p:nvPr>
        </p:nvSpPr>
        <p:spPr>
          <a:xfrm>
            <a:off x="7918725" y="4467102"/>
            <a:ext cx="7893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a:solidFill>
                  <a:schemeClr val="accent2"/>
                </a:solidFill>
                <a:latin typeface="Cabin"/>
                <a:ea typeface="Cabin"/>
                <a:cs typeface="Cabin"/>
                <a:sym typeface="Cabin"/>
              </a:rPr>
              <a:t>‹#›</a:t>
            </a:fld>
            <a:endParaRPr lang="en" sz="700" b="0" i="0" u="none" strike="noStrike" cap="none">
              <a:solidFill>
                <a:schemeClr val="accent2"/>
              </a:solidFill>
              <a:latin typeface="Cabin"/>
              <a:ea typeface="Cabin"/>
              <a:cs typeface="Cabin"/>
              <a:sym typeface="Cabin"/>
            </a:endParaRPr>
          </a:p>
        </p:txBody>
      </p:sp>
      <p:sp>
        <p:nvSpPr>
          <p:cNvPr id="57" name="Shape 57"/>
          <p:cNvSpPr/>
          <p:nvPr/>
        </p:nvSpPr>
        <p:spPr>
          <a:xfrm>
            <a:off x="330512" y="454915"/>
            <a:ext cx="8475000" cy="944100"/>
          </a:xfrm>
          <a:prstGeom prst="rect">
            <a:avLst/>
          </a:prstGeom>
          <a:solidFill>
            <a:schemeClr val="accent1"/>
          </a:solidFill>
          <a:ln>
            <a:noFill/>
          </a:ln>
        </p:spPr>
        <p:txBody>
          <a:bodyPr lIns="68575" tIns="68575" rIns="68575" bIns="68575" anchor="ctr" anchorCtr="0">
            <a:noAutofit/>
          </a:bodyPr>
          <a:lstStyle/>
          <a:p>
            <a:pPr lvl="0">
              <a:spcBef>
                <a:spcPts val="0"/>
              </a:spcBef>
              <a:buNone/>
            </a:pPr>
            <a:endParaRPr/>
          </a:p>
        </p:txBody>
      </p:sp>
      <p:sp>
        <p:nvSpPr>
          <p:cNvPr id="58" name="Shape 58"/>
          <p:cNvSpPr txBox="1">
            <a:spLocks noGrp="1"/>
          </p:cNvSpPr>
          <p:nvPr>
            <p:ph type="title"/>
          </p:nvPr>
        </p:nvSpPr>
        <p:spPr>
          <a:xfrm>
            <a:off x="431920" y="547243"/>
            <a:ext cx="8272200" cy="741300"/>
          </a:xfrm>
          <a:prstGeom prst="rect">
            <a:avLst/>
          </a:prstGeom>
          <a:noFill/>
          <a:ln>
            <a:noFill/>
          </a:ln>
        </p:spPr>
        <p:txBody>
          <a:bodyPr lIns="68575" tIns="68575" rIns="68575" bIns="68575" anchor="b" anchorCtr="0"/>
          <a:lstStyle>
            <a:lvl1pPr lvl="0" algn="l" rtl="0">
              <a:spcBef>
                <a:spcPts val="0"/>
              </a:spcBef>
              <a:buClr>
                <a:schemeClr val="lt1"/>
              </a:buClr>
              <a:buFont typeface="Cabin"/>
              <a:buNone/>
              <a:defRPr sz="2100" b="0" cap="none">
                <a:solidFill>
                  <a:schemeClr val="lt1"/>
                </a:solidFill>
                <a:latin typeface="Cabin"/>
                <a:ea typeface="Cabin"/>
                <a:cs typeface="Cabin"/>
                <a:sym typeface="Cabin"/>
              </a:defRPr>
            </a:lvl1pPr>
            <a:lvl2pPr lvl="1" rtl="0">
              <a:spcBef>
                <a:spcPts val="0"/>
              </a:spcBef>
              <a:defRPr sz="1400">
                <a:solidFill>
                  <a:schemeClr val="dk2"/>
                </a:solidFill>
              </a:defRPr>
            </a:lvl2pPr>
            <a:lvl3pPr lvl="2" rtl="0">
              <a:spcBef>
                <a:spcPts val="0"/>
              </a:spcBef>
              <a:defRPr sz="1400">
                <a:solidFill>
                  <a:schemeClr val="dk2"/>
                </a:solidFill>
              </a:defRPr>
            </a:lvl3pPr>
            <a:lvl4pPr lvl="3" rtl="0">
              <a:spcBef>
                <a:spcPts val="0"/>
              </a:spcBef>
              <a:defRPr sz="1400">
                <a:solidFill>
                  <a:schemeClr val="dk2"/>
                </a:solidFill>
              </a:defRPr>
            </a:lvl4pPr>
            <a:lvl5pPr lvl="4" rtl="0">
              <a:spcBef>
                <a:spcPts val="0"/>
              </a:spcBef>
              <a:defRPr sz="1400">
                <a:solidFill>
                  <a:schemeClr val="dk2"/>
                </a:solidFill>
              </a:defRPr>
            </a:lvl5pPr>
            <a:lvl6pPr lvl="5" rtl="0">
              <a:spcBef>
                <a:spcPts val="0"/>
              </a:spcBef>
              <a:defRPr sz="1400">
                <a:solidFill>
                  <a:schemeClr val="dk2"/>
                </a:solidFill>
              </a:defRPr>
            </a:lvl6pPr>
            <a:lvl7pPr lvl="6" rtl="0">
              <a:spcBef>
                <a:spcPts val="0"/>
              </a:spcBef>
              <a:defRPr sz="1400">
                <a:solidFill>
                  <a:schemeClr val="dk2"/>
                </a:solidFill>
              </a:defRPr>
            </a:lvl7pPr>
            <a:lvl8pPr lvl="7" rtl="0">
              <a:spcBef>
                <a:spcPts val="0"/>
              </a:spcBef>
              <a:defRPr sz="1400">
                <a:solidFill>
                  <a:schemeClr val="dk2"/>
                </a:solidFill>
              </a:defRPr>
            </a:lvl8pPr>
            <a:lvl9pPr lvl="8" rtl="0">
              <a:spcBef>
                <a:spcPts val="0"/>
              </a:spcBef>
              <a:defRPr sz="1400">
                <a:solidFill>
                  <a:schemeClr val="dk2"/>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9"/>
        <p:cNvGrpSpPr/>
        <p:nvPr/>
      </p:nvGrpSpPr>
      <p:grpSpPr>
        <a:xfrm>
          <a:off x="0" y="0"/>
          <a:ext cx="0" cy="0"/>
          <a:chOff x="0" y="0"/>
          <a:chExt cx="0" cy="0"/>
        </a:xfrm>
      </p:grpSpPr>
      <p:sp>
        <p:nvSpPr>
          <p:cNvPr id="60" name="Shape 60"/>
          <p:cNvSpPr txBox="1">
            <a:spLocks noGrp="1"/>
          </p:cNvSpPr>
          <p:nvPr>
            <p:ph type="dt" idx="10"/>
          </p:nvPr>
        </p:nvSpPr>
        <p:spPr>
          <a:xfrm>
            <a:off x="5704463" y="4467102"/>
            <a:ext cx="2133600" cy="273900"/>
          </a:xfrm>
          <a:prstGeom prst="rect">
            <a:avLst/>
          </a:prstGeom>
          <a:noFill/>
          <a:ln>
            <a:noFill/>
          </a:ln>
        </p:spPr>
        <p:txBody>
          <a:bodyPr lIns="68575" tIns="68575" rIns="68575" bIns="68575" anchor="ctr" anchorCtr="0"/>
          <a:lstStyle>
            <a:lvl1pPr marL="0" marR="0" lvl="0" indent="0" algn="r" rtl="0">
              <a:spcBef>
                <a:spcPts val="0"/>
              </a:spcBef>
              <a:defRPr sz="700" b="0" i="0" u="none" strike="noStrike" cap="none">
                <a:solidFill>
                  <a:schemeClr val="accent2"/>
                </a:solidFill>
                <a:latin typeface="Cabin"/>
                <a:ea typeface="Cabin"/>
                <a:cs typeface="Cabin"/>
                <a:sym typeface="Cabin"/>
              </a:defRPr>
            </a:lvl1pPr>
            <a:lvl2pPr marL="342900" marR="0" lvl="1" indent="0" algn="l" rtl="0">
              <a:spcBef>
                <a:spcPts val="0"/>
              </a:spcBef>
              <a:defRPr sz="1400" b="0" i="0" u="none" strike="noStrike" cap="none">
                <a:solidFill>
                  <a:schemeClr val="dk1"/>
                </a:solidFill>
                <a:latin typeface="Cabin"/>
                <a:ea typeface="Cabin"/>
                <a:cs typeface="Cabin"/>
                <a:sym typeface="Cabin"/>
              </a:defRPr>
            </a:lvl2pPr>
            <a:lvl3pPr marL="685800" marR="0" lvl="2" indent="0" algn="l" rtl="0">
              <a:spcBef>
                <a:spcPts val="0"/>
              </a:spcBef>
              <a:defRPr sz="1400" b="0" i="0" u="none" strike="noStrike" cap="none">
                <a:solidFill>
                  <a:schemeClr val="dk1"/>
                </a:solidFill>
                <a:latin typeface="Cabin"/>
                <a:ea typeface="Cabin"/>
                <a:cs typeface="Cabin"/>
                <a:sym typeface="Cabin"/>
              </a:defRPr>
            </a:lvl3pPr>
            <a:lvl4pPr marL="1028700" marR="0" lvl="3" indent="0" algn="l" rtl="0">
              <a:spcBef>
                <a:spcPts val="0"/>
              </a:spcBef>
              <a:defRPr sz="1400" b="0" i="0" u="none" strike="noStrike" cap="none">
                <a:solidFill>
                  <a:schemeClr val="dk1"/>
                </a:solidFill>
                <a:latin typeface="Cabin"/>
                <a:ea typeface="Cabin"/>
                <a:cs typeface="Cabin"/>
                <a:sym typeface="Cabin"/>
              </a:defRPr>
            </a:lvl4pPr>
            <a:lvl5pPr marL="1371600" marR="0" lvl="4" indent="0" algn="l" rtl="0">
              <a:spcBef>
                <a:spcPts val="0"/>
              </a:spcBef>
              <a:defRPr sz="1400" b="0" i="0" u="none" strike="noStrike" cap="none">
                <a:solidFill>
                  <a:schemeClr val="dk1"/>
                </a:solidFill>
                <a:latin typeface="Cabin"/>
                <a:ea typeface="Cabin"/>
                <a:cs typeface="Cabin"/>
                <a:sym typeface="Cabin"/>
              </a:defRPr>
            </a:lvl5pPr>
            <a:lvl6pPr marL="1714500" marR="0" lvl="5" indent="0" algn="l" rtl="0">
              <a:spcBef>
                <a:spcPts val="0"/>
              </a:spcBef>
              <a:defRPr sz="1400" b="0" i="0" u="none" strike="noStrike" cap="none">
                <a:solidFill>
                  <a:schemeClr val="dk1"/>
                </a:solidFill>
                <a:latin typeface="Cabin"/>
                <a:ea typeface="Cabin"/>
                <a:cs typeface="Cabin"/>
                <a:sym typeface="Cabin"/>
              </a:defRPr>
            </a:lvl6pPr>
            <a:lvl7pPr marL="2057400" marR="0" lvl="6" indent="0" algn="l" rtl="0">
              <a:spcBef>
                <a:spcPts val="0"/>
              </a:spcBef>
              <a:defRPr sz="1400" b="0" i="0" u="none" strike="noStrike" cap="none">
                <a:solidFill>
                  <a:schemeClr val="dk1"/>
                </a:solidFill>
                <a:latin typeface="Cabin"/>
                <a:ea typeface="Cabin"/>
                <a:cs typeface="Cabin"/>
                <a:sym typeface="Cabin"/>
              </a:defRPr>
            </a:lvl7pPr>
            <a:lvl8pPr marL="2400300" marR="0" lvl="7" indent="0" algn="l" rtl="0">
              <a:spcBef>
                <a:spcPts val="0"/>
              </a:spcBef>
              <a:defRPr sz="1400" b="0" i="0" u="none" strike="noStrike" cap="none">
                <a:solidFill>
                  <a:schemeClr val="dk1"/>
                </a:solidFill>
                <a:latin typeface="Cabin"/>
                <a:ea typeface="Cabin"/>
                <a:cs typeface="Cabin"/>
                <a:sym typeface="Cabin"/>
              </a:defRPr>
            </a:lvl8pPr>
            <a:lvl9pPr marL="2743200" marR="0" lvl="8" indent="0" algn="l" rtl="0">
              <a:spcBef>
                <a:spcPts val="0"/>
              </a:spcBef>
              <a:defRPr sz="1400" b="0" i="0" u="none" strike="noStrike" cap="none">
                <a:solidFill>
                  <a:schemeClr val="dk1"/>
                </a:solidFill>
                <a:latin typeface="Cabin"/>
                <a:ea typeface="Cabin"/>
                <a:cs typeface="Cabin"/>
                <a:sym typeface="Cabin"/>
              </a:defRPr>
            </a:lvl9pPr>
          </a:lstStyle>
          <a:p>
            <a:endParaRPr/>
          </a:p>
        </p:txBody>
      </p:sp>
      <p:sp>
        <p:nvSpPr>
          <p:cNvPr id="61" name="Shape 61"/>
          <p:cNvSpPr txBox="1">
            <a:spLocks noGrp="1"/>
          </p:cNvSpPr>
          <p:nvPr>
            <p:ph type="ftr" idx="11"/>
          </p:nvPr>
        </p:nvSpPr>
        <p:spPr>
          <a:xfrm>
            <a:off x="435893" y="4463858"/>
            <a:ext cx="5187900" cy="273900"/>
          </a:xfrm>
          <a:prstGeom prst="rect">
            <a:avLst/>
          </a:prstGeom>
          <a:noFill/>
          <a:ln>
            <a:noFill/>
          </a:ln>
        </p:spPr>
        <p:txBody>
          <a:bodyPr lIns="68575" tIns="68575" rIns="68575" bIns="68575" anchor="ctr" anchorCtr="0"/>
          <a:lstStyle>
            <a:lvl1pPr marL="0" marR="0" lvl="0" indent="0" algn="l" rtl="0">
              <a:spcBef>
                <a:spcPts val="0"/>
              </a:spcBef>
              <a:defRPr sz="700" b="0" i="0" u="none" strike="noStrike" cap="none">
                <a:solidFill>
                  <a:schemeClr val="accent2"/>
                </a:solidFill>
                <a:latin typeface="Cabin"/>
                <a:ea typeface="Cabin"/>
                <a:cs typeface="Cabin"/>
                <a:sym typeface="Cabin"/>
              </a:defRPr>
            </a:lvl1pPr>
            <a:lvl2pPr marL="342900" marR="0" lvl="1" indent="0" algn="l" rtl="0">
              <a:spcBef>
                <a:spcPts val="0"/>
              </a:spcBef>
              <a:defRPr sz="1400" b="0" i="0" u="none" strike="noStrike" cap="none">
                <a:solidFill>
                  <a:schemeClr val="dk1"/>
                </a:solidFill>
                <a:latin typeface="Cabin"/>
                <a:ea typeface="Cabin"/>
                <a:cs typeface="Cabin"/>
                <a:sym typeface="Cabin"/>
              </a:defRPr>
            </a:lvl2pPr>
            <a:lvl3pPr marL="685800" marR="0" lvl="2" indent="0" algn="l" rtl="0">
              <a:spcBef>
                <a:spcPts val="0"/>
              </a:spcBef>
              <a:defRPr sz="1400" b="0" i="0" u="none" strike="noStrike" cap="none">
                <a:solidFill>
                  <a:schemeClr val="dk1"/>
                </a:solidFill>
                <a:latin typeface="Cabin"/>
                <a:ea typeface="Cabin"/>
                <a:cs typeface="Cabin"/>
                <a:sym typeface="Cabin"/>
              </a:defRPr>
            </a:lvl3pPr>
            <a:lvl4pPr marL="1028700" marR="0" lvl="3" indent="0" algn="l" rtl="0">
              <a:spcBef>
                <a:spcPts val="0"/>
              </a:spcBef>
              <a:defRPr sz="1400" b="0" i="0" u="none" strike="noStrike" cap="none">
                <a:solidFill>
                  <a:schemeClr val="dk1"/>
                </a:solidFill>
                <a:latin typeface="Cabin"/>
                <a:ea typeface="Cabin"/>
                <a:cs typeface="Cabin"/>
                <a:sym typeface="Cabin"/>
              </a:defRPr>
            </a:lvl4pPr>
            <a:lvl5pPr marL="1371600" marR="0" lvl="4" indent="0" algn="l" rtl="0">
              <a:spcBef>
                <a:spcPts val="0"/>
              </a:spcBef>
              <a:defRPr sz="1400" b="0" i="0" u="none" strike="noStrike" cap="none">
                <a:solidFill>
                  <a:schemeClr val="dk1"/>
                </a:solidFill>
                <a:latin typeface="Cabin"/>
                <a:ea typeface="Cabin"/>
                <a:cs typeface="Cabin"/>
                <a:sym typeface="Cabin"/>
              </a:defRPr>
            </a:lvl5pPr>
            <a:lvl6pPr marL="1714500" marR="0" lvl="5" indent="0" algn="l" rtl="0">
              <a:spcBef>
                <a:spcPts val="0"/>
              </a:spcBef>
              <a:defRPr sz="1400" b="0" i="0" u="none" strike="noStrike" cap="none">
                <a:solidFill>
                  <a:schemeClr val="dk1"/>
                </a:solidFill>
                <a:latin typeface="Cabin"/>
                <a:ea typeface="Cabin"/>
                <a:cs typeface="Cabin"/>
                <a:sym typeface="Cabin"/>
              </a:defRPr>
            </a:lvl6pPr>
            <a:lvl7pPr marL="2057400" marR="0" lvl="6" indent="0" algn="l" rtl="0">
              <a:spcBef>
                <a:spcPts val="0"/>
              </a:spcBef>
              <a:defRPr sz="1400" b="0" i="0" u="none" strike="noStrike" cap="none">
                <a:solidFill>
                  <a:schemeClr val="dk1"/>
                </a:solidFill>
                <a:latin typeface="Cabin"/>
                <a:ea typeface="Cabin"/>
                <a:cs typeface="Cabin"/>
                <a:sym typeface="Cabin"/>
              </a:defRPr>
            </a:lvl7pPr>
            <a:lvl8pPr marL="2400300" marR="0" lvl="7" indent="0" algn="l" rtl="0">
              <a:spcBef>
                <a:spcPts val="0"/>
              </a:spcBef>
              <a:defRPr sz="1400" b="0" i="0" u="none" strike="noStrike" cap="none">
                <a:solidFill>
                  <a:schemeClr val="dk1"/>
                </a:solidFill>
                <a:latin typeface="Cabin"/>
                <a:ea typeface="Cabin"/>
                <a:cs typeface="Cabin"/>
                <a:sym typeface="Cabin"/>
              </a:defRPr>
            </a:lvl8pPr>
            <a:lvl9pPr marL="2743200" marR="0" lvl="8" indent="0" algn="l" rtl="0">
              <a:spcBef>
                <a:spcPts val="0"/>
              </a:spcBef>
              <a:defRPr sz="1400" b="0" i="0" u="none" strike="noStrike" cap="none">
                <a:solidFill>
                  <a:schemeClr val="dk1"/>
                </a:solidFill>
                <a:latin typeface="Cabin"/>
                <a:ea typeface="Cabin"/>
                <a:cs typeface="Cabin"/>
                <a:sym typeface="Cabin"/>
              </a:defRPr>
            </a:lvl9pPr>
          </a:lstStyle>
          <a:p>
            <a:endParaRPr/>
          </a:p>
        </p:txBody>
      </p:sp>
      <p:sp>
        <p:nvSpPr>
          <p:cNvPr id="62" name="Shape 62"/>
          <p:cNvSpPr txBox="1">
            <a:spLocks noGrp="1"/>
          </p:cNvSpPr>
          <p:nvPr>
            <p:ph type="sldNum" idx="12"/>
          </p:nvPr>
        </p:nvSpPr>
        <p:spPr>
          <a:xfrm>
            <a:off x="7918725" y="4467102"/>
            <a:ext cx="7893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a:solidFill>
                  <a:schemeClr val="accent2"/>
                </a:solidFill>
                <a:latin typeface="Cabin"/>
                <a:ea typeface="Cabin"/>
                <a:cs typeface="Cabin"/>
                <a:sym typeface="Cabin"/>
              </a:rPr>
              <a:t>‹#›</a:t>
            </a:fld>
            <a:endParaRPr lang="en" sz="700" b="0" i="0" u="none" strike="noStrike" cap="none">
              <a:solidFill>
                <a:schemeClr val="accent2"/>
              </a:solidFill>
              <a:latin typeface="Cabin"/>
              <a:ea typeface="Cabin"/>
              <a:cs typeface="Cabin"/>
              <a:sym typeface="Cabi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3"/>
        <p:cNvGrpSpPr/>
        <p:nvPr/>
      </p:nvGrpSpPr>
      <p:grpSpPr>
        <a:xfrm>
          <a:off x="0" y="0"/>
          <a:ext cx="0" cy="0"/>
          <a:chOff x="0" y="0"/>
          <a:chExt cx="0" cy="0"/>
        </a:xfrm>
      </p:grpSpPr>
      <p:sp>
        <p:nvSpPr>
          <p:cNvPr id="64" name="Shape 64"/>
          <p:cNvSpPr/>
          <p:nvPr/>
        </p:nvSpPr>
        <p:spPr>
          <a:xfrm>
            <a:off x="335862" y="3856479"/>
            <a:ext cx="8473500" cy="956100"/>
          </a:xfrm>
          <a:prstGeom prst="rect">
            <a:avLst/>
          </a:prstGeom>
          <a:solidFill>
            <a:schemeClr val="accent1"/>
          </a:solidFill>
          <a:ln>
            <a:noFill/>
          </a:ln>
        </p:spPr>
        <p:txBody>
          <a:bodyPr lIns="68575" tIns="68575" rIns="68575" bIns="68575" anchor="ctr" anchorCtr="0">
            <a:noAutofit/>
          </a:bodyPr>
          <a:lstStyle/>
          <a:p>
            <a:pPr lvl="0">
              <a:spcBef>
                <a:spcPts val="0"/>
              </a:spcBef>
              <a:buNone/>
            </a:pPr>
            <a:endParaRPr/>
          </a:p>
        </p:txBody>
      </p:sp>
      <p:sp>
        <p:nvSpPr>
          <p:cNvPr id="65" name="Shape 65"/>
          <p:cNvSpPr txBox="1">
            <a:spLocks noGrp="1"/>
          </p:cNvSpPr>
          <p:nvPr>
            <p:ph type="title"/>
          </p:nvPr>
        </p:nvSpPr>
        <p:spPr>
          <a:xfrm>
            <a:off x="435893" y="3946722"/>
            <a:ext cx="3682200" cy="517200"/>
          </a:xfrm>
          <a:prstGeom prst="rect">
            <a:avLst/>
          </a:prstGeom>
          <a:noFill/>
          <a:ln>
            <a:noFill/>
          </a:ln>
        </p:spPr>
        <p:txBody>
          <a:bodyPr lIns="68575" tIns="68575" rIns="68575" bIns="68575" anchor="ctr" anchorCtr="0"/>
          <a:lstStyle>
            <a:lvl1pPr lvl="0" algn="l" rtl="0">
              <a:spcBef>
                <a:spcPts val="0"/>
              </a:spcBef>
              <a:defRPr sz="1500" b="0">
                <a:solidFill>
                  <a:srgbClr val="2D58AC"/>
                </a:solidFill>
              </a:defRPr>
            </a:lvl1pPr>
            <a:lvl2pPr lvl="1" rtl="0">
              <a:spcBef>
                <a:spcPts val="0"/>
              </a:spcBef>
              <a:defRPr sz="1400">
                <a:solidFill>
                  <a:schemeClr val="dk2"/>
                </a:solidFill>
              </a:defRPr>
            </a:lvl2pPr>
            <a:lvl3pPr lvl="2" rtl="0">
              <a:spcBef>
                <a:spcPts val="0"/>
              </a:spcBef>
              <a:defRPr sz="1400">
                <a:solidFill>
                  <a:schemeClr val="dk2"/>
                </a:solidFill>
              </a:defRPr>
            </a:lvl3pPr>
            <a:lvl4pPr lvl="3" rtl="0">
              <a:spcBef>
                <a:spcPts val="0"/>
              </a:spcBef>
              <a:defRPr sz="1400">
                <a:solidFill>
                  <a:schemeClr val="dk2"/>
                </a:solidFill>
              </a:defRPr>
            </a:lvl4pPr>
            <a:lvl5pPr lvl="4" rtl="0">
              <a:spcBef>
                <a:spcPts val="0"/>
              </a:spcBef>
              <a:defRPr sz="1400">
                <a:solidFill>
                  <a:schemeClr val="dk2"/>
                </a:solidFill>
              </a:defRPr>
            </a:lvl5pPr>
            <a:lvl6pPr lvl="5" rtl="0">
              <a:spcBef>
                <a:spcPts val="0"/>
              </a:spcBef>
              <a:defRPr sz="1400">
                <a:solidFill>
                  <a:schemeClr val="dk2"/>
                </a:solidFill>
              </a:defRPr>
            </a:lvl6pPr>
            <a:lvl7pPr lvl="6" rtl="0">
              <a:spcBef>
                <a:spcPts val="0"/>
              </a:spcBef>
              <a:defRPr sz="1400">
                <a:solidFill>
                  <a:schemeClr val="dk2"/>
                </a:solidFill>
              </a:defRPr>
            </a:lvl7pPr>
            <a:lvl8pPr lvl="7" rtl="0">
              <a:spcBef>
                <a:spcPts val="0"/>
              </a:spcBef>
              <a:defRPr sz="1400">
                <a:solidFill>
                  <a:schemeClr val="dk2"/>
                </a:solidFill>
              </a:defRPr>
            </a:lvl8pPr>
            <a:lvl9pPr lvl="8" rtl="0">
              <a:spcBef>
                <a:spcPts val="0"/>
              </a:spcBef>
              <a:defRPr sz="1400">
                <a:solidFill>
                  <a:schemeClr val="dk2"/>
                </a:solidFill>
              </a:defRPr>
            </a:lvl9pPr>
          </a:lstStyle>
          <a:p>
            <a:endParaRPr/>
          </a:p>
        </p:txBody>
      </p:sp>
      <p:sp>
        <p:nvSpPr>
          <p:cNvPr id="66" name="Shape 66"/>
          <p:cNvSpPr txBox="1">
            <a:spLocks noGrp="1"/>
          </p:cNvSpPr>
          <p:nvPr>
            <p:ph type="body" idx="1"/>
          </p:nvPr>
        </p:nvSpPr>
        <p:spPr>
          <a:xfrm>
            <a:off x="335862" y="450900"/>
            <a:ext cx="8469600" cy="3153600"/>
          </a:xfrm>
          <a:prstGeom prst="rect">
            <a:avLst/>
          </a:prstGeom>
          <a:noFill/>
          <a:ln>
            <a:noFill/>
          </a:ln>
        </p:spPr>
        <p:txBody>
          <a:bodyPr lIns="68575" tIns="68575" rIns="68575" bIns="68575" anchor="ctr" anchorCtr="0"/>
          <a:lstStyle>
            <a:lvl1pPr lvl="0" rtl="0">
              <a:spcBef>
                <a:spcPts val="0"/>
              </a:spcBef>
              <a:defRPr sz="1500">
                <a:solidFill>
                  <a:schemeClr val="dk2"/>
                </a:solidFill>
              </a:defRPr>
            </a:lvl1pPr>
            <a:lvl2pPr lvl="1" rtl="0">
              <a:spcBef>
                <a:spcPts val="0"/>
              </a:spcBef>
              <a:defRPr sz="1400">
                <a:solidFill>
                  <a:schemeClr val="dk2"/>
                </a:solidFill>
              </a:defRPr>
            </a:lvl2pPr>
            <a:lvl3pPr lvl="2" rtl="0">
              <a:spcBef>
                <a:spcPts val="0"/>
              </a:spcBef>
              <a:defRPr sz="1200">
                <a:solidFill>
                  <a:schemeClr val="dk2"/>
                </a:solidFill>
              </a:defRPr>
            </a:lvl3pPr>
            <a:lvl4pPr lvl="3" rtl="0">
              <a:spcBef>
                <a:spcPts val="0"/>
              </a:spcBef>
              <a:defRPr sz="1100">
                <a:solidFill>
                  <a:schemeClr val="dk2"/>
                </a:solidFill>
              </a:defRPr>
            </a:lvl4pPr>
            <a:lvl5pPr lvl="4" rtl="0">
              <a:spcBef>
                <a:spcPts val="0"/>
              </a:spcBef>
              <a:defRPr sz="1100">
                <a:solidFill>
                  <a:schemeClr val="dk2"/>
                </a:solidFill>
              </a:defRPr>
            </a:lvl5pPr>
            <a:lvl6pPr lvl="5" rtl="0">
              <a:spcBef>
                <a:spcPts val="0"/>
              </a:spcBef>
              <a:defRPr sz="1100">
                <a:solidFill>
                  <a:schemeClr val="dk2"/>
                </a:solidFill>
              </a:defRPr>
            </a:lvl6pPr>
            <a:lvl7pPr lvl="6" rtl="0">
              <a:spcBef>
                <a:spcPts val="0"/>
              </a:spcBef>
              <a:defRPr sz="1100">
                <a:solidFill>
                  <a:schemeClr val="dk2"/>
                </a:solidFill>
              </a:defRPr>
            </a:lvl7pPr>
            <a:lvl8pPr lvl="7" rtl="0">
              <a:spcBef>
                <a:spcPts val="0"/>
              </a:spcBef>
              <a:defRPr sz="1100">
                <a:solidFill>
                  <a:schemeClr val="dk2"/>
                </a:solidFill>
              </a:defRPr>
            </a:lvl8pPr>
            <a:lvl9pPr lvl="8" rtl="0">
              <a:spcBef>
                <a:spcPts val="0"/>
              </a:spcBef>
              <a:defRPr sz="1100">
                <a:solidFill>
                  <a:schemeClr val="dk2"/>
                </a:solidFill>
              </a:defRPr>
            </a:lvl9pPr>
          </a:lstStyle>
          <a:p>
            <a:endParaRPr/>
          </a:p>
        </p:txBody>
      </p:sp>
      <p:sp>
        <p:nvSpPr>
          <p:cNvPr id="67" name="Shape 67"/>
          <p:cNvSpPr txBox="1">
            <a:spLocks noGrp="1"/>
          </p:cNvSpPr>
          <p:nvPr>
            <p:ph type="body" idx="2"/>
          </p:nvPr>
        </p:nvSpPr>
        <p:spPr>
          <a:xfrm>
            <a:off x="4305617" y="3946722"/>
            <a:ext cx="4402500" cy="517200"/>
          </a:xfrm>
          <a:prstGeom prst="rect">
            <a:avLst/>
          </a:prstGeom>
          <a:noFill/>
          <a:ln>
            <a:noFill/>
          </a:ln>
        </p:spPr>
        <p:txBody>
          <a:bodyPr lIns="68575" tIns="68575" rIns="68575" bIns="68575" anchor="ctr" anchorCtr="0"/>
          <a:lstStyle>
            <a:lvl1pPr marL="0" lvl="0" indent="0" algn="r" rtl="0">
              <a:spcBef>
                <a:spcPts val="0"/>
              </a:spcBef>
              <a:buClr>
                <a:schemeClr val="lt1"/>
              </a:buClr>
              <a:buFont typeface="Cabin"/>
              <a:buNone/>
              <a:defRPr sz="800">
                <a:solidFill>
                  <a:schemeClr val="lt1"/>
                </a:solidFill>
              </a:defRPr>
            </a:lvl1pPr>
            <a:lvl2pPr marL="342900" lvl="1" indent="0" rtl="0">
              <a:spcBef>
                <a:spcPts val="0"/>
              </a:spcBef>
              <a:buFont typeface="Cabin"/>
              <a:buNone/>
              <a:defRPr sz="800"/>
            </a:lvl2pPr>
            <a:lvl3pPr marL="685800" lvl="2" indent="0" rtl="0">
              <a:spcBef>
                <a:spcPts val="0"/>
              </a:spcBef>
              <a:buFont typeface="Cabin"/>
              <a:buNone/>
              <a:defRPr sz="800"/>
            </a:lvl3pPr>
            <a:lvl4pPr marL="1028700" lvl="3" indent="0" rtl="0">
              <a:spcBef>
                <a:spcPts val="0"/>
              </a:spcBef>
              <a:buFont typeface="Cabin"/>
              <a:buNone/>
              <a:defRPr sz="700"/>
            </a:lvl4pPr>
            <a:lvl5pPr marL="1371600" lvl="4" indent="0" rtl="0">
              <a:spcBef>
                <a:spcPts val="0"/>
              </a:spcBef>
              <a:buFont typeface="Cabin"/>
              <a:buNone/>
              <a:defRPr sz="700"/>
            </a:lvl5pPr>
            <a:lvl6pPr marL="1714500" lvl="5" indent="0" rtl="0">
              <a:spcBef>
                <a:spcPts val="0"/>
              </a:spcBef>
              <a:buFont typeface="Cabin"/>
              <a:buNone/>
              <a:defRPr sz="700"/>
            </a:lvl6pPr>
            <a:lvl7pPr marL="2057400" lvl="6" indent="0" rtl="0">
              <a:spcBef>
                <a:spcPts val="0"/>
              </a:spcBef>
              <a:buFont typeface="Cabin"/>
              <a:buNone/>
              <a:defRPr sz="700"/>
            </a:lvl7pPr>
            <a:lvl8pPr marL="2400300" lvl="7" indent="0" rtl="0">
              <a:spcBef>
                <a:spcPts val="0"/>
              </a:spcBef>
              <a:buFont typeface="Cabin"/>
              <a:buNone/>
              <a:defRPr sz="700"/>
            </a:lvl8pPr>
            <a:lvl9pPr marL="2743200" lvl="8" indent="0" rtl="0">
              <a:spcBef>
                <a:spcPts val="0"/>
              </a:spcBef>
              <a:buFont typeface="Cabin"/>
              <a:buNone/>
              <a:defRPr sz="700"/>
            </a:lvl9pPr>
          </a:lstStyle>
          <a:p>
            <a:endParaRPr/>
          </a:p>
        </p:txBody>
      </p:sp>
      <p:sp>
        <p:nvSpPr>
          <p:cNvPr id="68" name="Shape 68"/>
          <p:cNvSpPr txBox="1">
            <a:spLocks noGrp="1"/>
          </p:cNvSpPr>
          <p:nvPr>
            <p:ph type="dt" idx="10"/>
          </p:nvPr>
        </p:nvSpPr>
        <p:spPr>
          <a:xfrm>
            <a:off x="5704463" y="4467102"/>
            <a:ext cx="2133600" cy="273900"/>
          </a:xfrm>
          <a:prstGeom prst="rect">
            <a:avLst/>
          </a:prstGeom>
          <a:noFill/>
          <a:ln>
            <a:noFill/>
          </a:ln>
        </p:spPr>
        <p:txBody>
          <a:bodyPr lIns="68575" tIns="68575" rIns="68575" bIns="68575" anchor="ctr" anchorCtr="0"/>
          <a:lstStyle>
            <a:lvl1pPr marL="0" marR="0" lvl="0" indent="0" algn="r" rtl="0">
              <a:spcBef>
                <a:spcPts val="0"/>
              </a:spcBef>
              <a:defRPr sz="700" b="0" i="0" u="none" strike="noStrike" cap="none">
                <a:solidFill>
                  <a:srgbClr val="2D58AC"/>
                </a:solidFill>
                <a:latin typeface="Cabin"/>
                <a:ea typeface="Cabin"/>
                <a:cs typeface="Cabin"/>
                <a:sym typeface="Cabin"/>
              </a:defRPr>
            </a:lvl1pPr>
            <a:lvl2pPr marL="342900" marR="0" lvl="1" indent="0" algn="l" rtl="0">
              <a:spcBef>
                <a:spcPts val="0"/>
              </a:spcBef>
              <a:defRPr sz="1400" b="0" i="0" u="none" strike="noStrike" cap="none">
                <a:solidFill>
                  <a:schemeClr val="dk1"/>
                </a:solidFill>
                <a:latin typeface="Cabin"/>
                <a:ea typeface="Cabin"/>
                <a:cs typeface="Cabin"/>
                <a:sym typeface="Cabin"/>
              </a:defRPr>
            </a:lvl2pPr>
            <a:lvl3pPr marL="685800" marR="0" lvl="2" indent="0" algn="l" rtl="0">
              <a:spcBef>
                <a:spcPts val="0"/>
              </a:spcBef>
              <a:defRPr sz="1400" b="0" i="0" u="none" strike="noStrike" cap="none">
                <a:solidFill>
                  <a:schemeClr val="dk1"/>
                </a:solidFill>
                <a:latin typeface="Cabin"/>
                <a:ea typeface="Cabin"/>
                <a:cs typeface="Cabin"/>
                <a:sym typeface="Cabin"/>
              </a:defRPr>
            </a:lvl3pPr>
            <a:lvl4pPr marL="1028700" marR="0" lvl="3" indent="0" algn="l" rtl="0">
              <a:spcBef>
                <a:spcPts val="0"/>
              </a:spcBef>
              <a:defRPr sz="1400" b="0" i="0" u="none" strike="noStrike" cap="none">
                <a:solidFill>
                  <a:schemeClr val="dk1"/>
                </a:solidFill>
                <a:latin typeface="Cabin"/>
                <a:ea typeface="Cabin"/>
                <a:cs typeface="Cabin"/>
                <a:sym typeface="Cabin"/>
              </a:defRPr>
            </a:lvl4pPr>
            <a:lvl5pPr marL="1371600" marR="0" lvl="4" indent="0" algn="l" rtl="0">
              <a:spcBef>
                <a:spcPts val="0"/>
              </a:spcBef>
              <a:defRPr sz="1400" b="0" i="0" u="none" strike="noStrike" cap="none">
                <a:solidFill>
                  <a:schemeClr val="dk1"/>
                </a:solidFill>
                <a:latin typeface="Cabin"/>
                <a:ea typeface="Cabin"/>
                <a:cs typeface="Cabin"/>
                <a:sym typeface="Cabin"/>
              </a:defRPr>
            </a:lvl5pPr>
            <a:lvl6pPr marL="1714500" marR="0" lvl="5" indent="0" algn="l" rtl="0">
              <a:spcBef>
                <a:spcPts val="0"/>
              </a:spcBef>
              <a:defRPr sz="1400" b="0" i="0" u="none" strike="noStrike" cap="none">
                <a:solidFill>
                  <a:schemeClr val="dk1"/>
                </a:solidFill>
                <a:latin typeface="Cabin"/>
                <a:ea typeface="Cabin"/>
                <a:cs typeface="Cabin"/>
                <a:sym typeface="Cabin"/>
              </a:defRPr>
            </a:lvl6pPr>
            <a:lvl7pPr marL="2057400" marR="0" lvl="6" indent="0" algn="l" rtl="0">
              <a:spcBef>
                <a:spcPts val="0"/>
              </a:spcBef>
              <a:defRPr sz="1400" b="0" i="0" u="none" strike="noStrike" cap="none">
                <a:solidFill>
                  <a:schemeClr val="dk1"/>
                </a:solidFill>
                <a:latin typeface="Cabin"/>
                <a:ea typeface="Cabin"/>
                <a:cs typeface="Cabin"/>
                <a:sym typeface="Cabin"/>
              </a:defRPr>
            </a:lvl7pPr>
            <a:lvl8pPr marL="2400300" marR="0" lvl="7" indent="0" algn="l" rtl="0">
              <a:spcBef>
                <a:spcPts val="0"/>
              </a:spcBef>
              <a:defRPr sz="1400" b="0" i="0" u="none" strike="noStrike" cap="none">
                <a:solidFill>
                  <a:schemeClr val="dk1"/>
                </a:solidFill>
                <a:latin typeface="Cabin"/>
                <a:ea typeface="Cabin"/>
                <a:cs typeface="Cabin"/>
                <a:sym typeface="Cabin"/>
              </a:defRPr>
            </a:lvl8pPr>
            <a:lvl9pPr marL="2743200" marR="0" lvl="8" indent="0" algn="l" rtl="0">
              <a:spcBef>
                <a:spcPts val="0"/>
              </a:spcBef>
              <a:defRPr sz="1400" b="0" i="0" u="none" strike="noStrike" cap="none">
                <a:solidFill>
                  <a:schemeClr val="dk1"/>
                </a:solidFill>
                <a:latin typeface="Cabin"/>
                <a:ea typeface="Cabin"/>
                <a:cs typeface="Cabin"/>
                <a:sym typeface="Cabin"/>
              </a:defRPr>
            </a:lvl9pPr>
          </a:lstStyle>
          <a:p>
            <a:endParaRPr/>
          </a:p>
        </p:txBody>
      </p:sp>
      <p:sp>
        <p:nvSpPr>
          <p:cNvPr id="69" name="Shape 69"/>
          <p:cNvSpPr txBox="1">
            <a:spLocks noGrp="1"/>
          </p:cNvSpPr>
          <p:nvPr>
            <p:ph type="ftr" idx="11"/>
          </p:nvPr>
        </p:nvSpPr>
        <p:spPr>
          <a:xfrm>
            <a:off x="435893" y="4463858"/>
            <a:ext cx="5187900" cy="273900"/>
          </a:xfrm>
          <a:prstGeom prst="rect">
            <a:avLst/>
          </a:prstGeom>
          <a:noFill/>
          <a:ln>
            <a:noFill/>
          </a:ln>
        </p:spPr>
        <p:txBody>
          <a:bodyPr lIns="68575" tIns="68575" rIns="68575" bIns="68575" anchor="ctr" anchorCtr="0"/>
          <a:lstStyle>
            <a:lvl1pPr marL="0" marR="0" lvl="0" indent="0" algn="l" rtl="0">
              <a:spcBef>
                <a:spcPts val="0"/>
              </a:spcBef>
              <a:defRPr sz="700" b="0" i="0" u="none" strike="noStrike" cap="none">
                <a:solidFill>
                  <a:srgbClr val="2D58AC"/>
                </a:solidFill>
                <a:latin typeface="Cabin"/>
                <a:ea typeface="Cabin"/>
                <a:cs typeface="Cabin"/>
                <a:sym typeface="Cabin"/>
              </a:defRPr>
            </a:lvl1pPr>
            <a:lvl2pPr marL="342900" marR="0" lvl="1" indent="0" algn="l" rtl="0">
              <a:spcBef>
                <a:spcPts val="0"/>
              </a:spcBef>
              <a:defRPr sz="1400" b="0" i="0" u="none" strike="noStrike" cap="none">
                <a:solidFill>
                  <a:schemeClr val="dk1"/>
                </a:solidFill>
                <a:latin typeface="Cabin"/>
                <a:ea typeface="Cabin"/>
                <a:cs typeface="Cabin"/>
                <a:sym typeface="Cabin"/>
              </a:defRPr>
            </a:lvl2pPr>
            <a:lvl3pPr marL="685800" marR="0" lvl="2" indent="0" algn="l" rtl="0">
              <a:spcBef>
                <a:spcPts val="0"/>
              </a:spcBef>
              <a:defRPr sz="1400" b="0" i="0" u="none" strike="noStrike" cap="none">
                <a:solidFill>
                  <a:schemeClr val="dk1"/>
                </a:solidFill>
                <a:latin typeface="Cabin"/>
                <a:ea typeface="Cabin"/>
                <a:cs typeface="Cabin"/>
                <a:sym typeface="Cabin"/>
              </a:defRPr>
            </a:lvl3pPr>
            <a:lvl4pPr marL="1028700" marR="0" lvl="3" indent="0" algn="l" rtl="0">
              <a:spcBef>
                <a:spcPts val="0"/>
              </a:spcBef>
              <a:defRPr sz="1400" b="0" i="0" u="none" strike="noStrike" cap="none">
                <a:solidFill>
                  <a:schemeClr val="dk1"/>
                </a:solidFill>
                <a:latin typeface="Cabin"/>
                <a:ea typeface="Cabin"/>
                <a:cs typeface="Cabin"/>
                <a:sym typeface="Cabin"/>
              </a:defRPr>
            </a:lvl4pPr>
            <a:lvl5pPr marL="1371600" marR="0" lvl="4" indent="0" algn="l" rtl="0">
              <a:spcBef>
                <a:spcPts val="0"/>
              </a:spcBef>
              <a:defRPr sz="1400" b="0" i="0" u="none" strike="noStrike" cap="none">
                <a:solidFill>
                  <a:schemeClr val="dk1"/>
                </a:solidFill>
                <a:latin typeface="Cabin"/>
                <a:ea typeface="Cabin"/>
                <a:cs typeface="Cabin"/>
                <a:sym typeface="Cabin"/>
              </a:defRPr>
            </a:lvl5pPr>
            <a:lvl6pPr marL="1714500" marR="0" lvl="5" indent="0" algn="l" rtl="0">
              <a:spcBef>
                <a:spcPts val="0"/>
              </a:spcBef>
              <a:defRPr sz="1400" b="0" i="0" u="none" strike="noStrike" cap="none">
                <a:solidFill>
                  <a:schemeClr val="dk1"/>
                </a:solidFill>
                <a:latin typeface="Cabin"/>
                <a:ea typeface="Cabin"/>
                <a:cs typeface="Cabin"/>
                <a:sym typeface="Cabin"/>
              </a:defRPr>
            </a:lvl6pPr>
            <a:lvl7pPr marL="2057400" marR="0" lvl="6" indent="0" algn="l" rtl="0">
              <a:spcBef>
                <a:spcPts val="0"/>
              </a:spcBef>
              <a:defRPr sz="1400" b="0" i="0" u="none" strike="noStrike" cap="none">
                <a:solidFill>
                  <a:schemeClr val="dk1"/>
                </a:solidFill>
                <a:latin typeface="Cabin"/>
                <a:ea typeface="Cabin"/>
                <a:cs typeface="Cabin"/>
                <a:sym typeface="Cabin"/>
              </a:defRPr>
            </a:lvl7pPr>
            <a:lvl8pPr marL="2400300" marR="0" lvl="7" indent="0" algn="l" rtl="0">
              <a:spcBef>
                <a:spcPts val="0"/>
              </a:spcBef>
              <a:defRPr sz="1400" b="0" i="0" u="none" strike="noStrike" cap="none">
                <a:solidFill>
                  <a:schemeClr val="dk1"/>
                </a:solidFill>
                <a:latin typeface="Cabin"/>
                <a:ea typeface="Cabin"/>
                <a:cs typeface="Cabin"/>
                <a:sym typeface="Cabin"/>
              </a:defRPr>
            </a:lvl8pPr>
            <a:lvl9pPr marL="2743200" marR="0" lvl="8" indent="0" algn="l" rtl="0">
              <a:spcBef>
                <a:spcPts val="0"/>
              </a:spcBef>
              <a:defRPr sz="1400" b="0" i="0" u="none" strike="noStrike" cap="none">
                <a:solidFill>
                  <a:schemeClr val="dk1"/>
                </a:solidFill>
                <a:latin typeface="Cabin"/>
                <a:ea typeface="Cabin"/>
                <a:cs typeface="Cabin"/>
                <a:sym typeface="Cabin"/>
              </a:defRPr>
            </a:lvl9pPr>
          </a:lstStyle>
          <a:p>
            <a:endParaRPr/>
          </a:p>
        </p:txBody>
      </p:sp>
      <p:sp>
        <p:nvSpPr>
          <p:cNvPr id="70" name="Shape 70"/>
          <p:cNvSpPr txBox="1">
            <a:spLocks noGrp="1"/>
          </p:cNvSpPr>
          <p:nvPr>
            <p:ph type="sldNum" idx="12"/>
          </p:nvPr>
        </p:nvSpPr>
        <p:spPr>
          <a:xfrm>
            <a:off x="7918725" y="4467102"/>
            <a:ext cx="7893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a:solidFill>
                  <a:srgbClr val="2D58AC"/>
                </a:solidFill>
                <a:latin typeface="Cabin"/>
                <a:ea typeface="Cabin"/>
                <a:cs typeface="Cabin"/>
                <a:sym typeface="Cabin"/>
              </a:rPr>
              <a:t>‹#›</a:t>
            </a:fld>
            <a:endParaRPr lang="en" sz="700" b="0" i="0" u="none" strike="noStrike" cap="none">
              <a:solidFill>
                <a:srgbClr val="2D58AC"/>
              </a:solidFill>
              <a:latin typeface="Cabin"/>
              <a:ea typeface="Cabin"/>
              <a:cs typeface="Cabin"/>
              <a:sym typeface="Cabi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35894" y="3520041"/>
            <a:ext cx="8272200" cy="425100"/>
          </a:xfrm>
          <a:prstGeom prst="rect">
            <a:avLst/>
          </a:prstGeom>
          <a:noFill/>
          <a:ln>
            <a:noFill/>
          </a:ln>
        </p:spPr>
        <p:txBody>
          <a:bodyPr lIns="68575" tIns="68575" rIns="68575" bIns="68575" anchor="b" anchorCtr="0"/>
          <a:lstStyle>
            <a:lvl1pPr lvl="0" algn="l" rtl="0">
              <a:spcBef>
                <a:spcPts val="0"/>
              </a:spcBef>
              <a:defRPr sz="1800" b="0">
                <a:solidFill>
                  <a:schemeClr val="accent1"/>
                </a:solidFill>
              </a:defRPr>
            </a:lvl1pPr>
            <a:lvl2pPr lvl="1" rtl="0">
              <a:spcBef>
                <a:spcPts val="0"/>
              </a:spcBef>
              <a:defRPr sz="1400">
                <a:solidFill>
                  <a:schemeClr val="dk2"/>
                </a:solidFill>
              </a:defRPr>
            </a:lvl2pPr>
            <a:lvl3pPr lvl="2" rtl="0">
              <a:spcBef>
                <a:spcPts val="0"/>
              </a:spcBef>
              <a:defRPr sz="1400">
                <a:solidFill>
                  <a:schemeClr val="dk2"/>
                </a:solidFill>
              </a:defRPr>
            </a:lvl3pPr>
            <a:lvl4pPr lvl="3" rtl="0">
              <a:spcBef>
                <a:spcPts val="0"/>
              </a:spcBef>
              <a:defRPr sz="1400">
                <a:solidFill>
                  <a:schemeClr val="dk2"/>
                </a:solidFill>
              </a:defRPr>
            </a:lvl4pPr>
            <a:lvl5pPr lvl="4" rtl="0">
              <a:spcBef>
                <a:spcPts val="0"/>
              </a:spcBef>
              <a:defRPr sz="1400">
                <a:solidFill>
                  <a:schemeClr val="dk2"/>
                </a:solidFill>
              </a:defRPr>
            </a:lvl5pPr>
            <a:lvl6pPr lvl="5" rtl="0">
              <a:spcBef>
                <a:spcPts val="0"/>
              </a:spcBef>
              <a:defRPr sz="1400">
                <a:solidFill>
                  <a:schemeClr val="dk2"/>
                </a:solidFill>
              </a:defRPr>
            </a:lvl6pPr>
            <a:lvl7pPr lvl="6" rtl="0">
              <a:spcBef>
                <a:spcPts val="0"/>
              </a:spcBef>
              <a:defRPr sz="1400">
                <a:solidFill>
                  <a:schemeClr val="dk2"/>
                </a:solidFill>
              </a:defRPr>
            </a:lvl7pPr>
            <a:lvl8pPr lvl="7" rtl="0">
              <a:spcBef>
                <a:spcPts val="0"/>
              </a:spcBef>
              <a:defRPr sz="1400">
                <a:solidFill>
                  <a:schemeClr val="dk2"/>
                </a:solidFill>
              </a:defRPr>
            </a:lvl8pPr>
            <a:lvl9pPr lvl="8" rtl="0">
              <a:spcBef>
                <a:spcPts val="0"/>
              </a:spcBef>
              <a:defRPr sz="1400">
                <a:solidFill>
                  <a:schemeClr val="dk2"/>
                </a:solidFill>
              </a:defRPr>
            </a:lvl9pPr>
          </a:lstStyle>
          <a:p>
            <a:endParaRPr/>
          </a:p>
        </p:txBody>
      </p:sp>
      <p:sp>
        <p:nvSpPr>
          <p:cNvPr id="73" name="Shape 73"/>
          <p:cNvSpPr>
            <a:spLocks noGrp="1"/>
          </p:cNvSpPr>
          <p:nvPr>
            <p:ph type="pic" idx="2"/>
          </p:nvPr>
        </p:nvSpPr>
        <p:spPr>
          <a:xfrm>
            <a:off x="335862" y="449793"/>
            <a:ext cx="8468100" cy="2667900"/>
          </a:xfrm>
          <a:prstGeom prst="rect">
            <a:avLst/>
          </a:prstGeom>
          <a:noFill/>
          <a:ln>
            <a:noFill/>
          </a:ln>
        </p:spPr>
      </p:sp>
      <p:sp>
        <p:nvSpPr>
          <p:cNvPr id="74" name="Shape 74"/>
          <p:cNvSpPr txBox="1">
            <a:spLocks noGrp="1"/>
          </p:cNvSpPr>
          <p:nvPr>
            <p:ph type="body" idx="1"/>
          </p:nvPr>
        </p:nvSpPr>
        <p:spPr>
          <a:xfrm>
            <a:off x="435893" y="3945095"/>
            <a:ext cx="8272200" cy="449100"/>
          </a:xfrm>
          <a:prstGeom prst="rect">
            <a:avLst/>
          </a:prstGeom>
          <a:noFill/>
          <a:ln>
            <a:noFill/>
          </a:ln>
        </p:spPr>
        <p:txBody>
          <a:bodyPr lIns="68575" tIns="68575" rIns="68575" bIns="68575" anchor="ctr" anchorCtr="0"/>
          <a:lstStyle>
            <a:lvl1pPr marL="0" lvl="0" indent="0" rtl="0">
              <a:spcBef>
                <a:spcPts val="0"/>
              </a:spcBef>
              <a:buFont typeface="Cabin"/>
              <a:buNone/>
              <a:defRPr sz="900"/>
            </a:lvl1pPr>
            <a:lvl2pPr marL="342900" lvl="1" indent="0" rtl="0">
              <a:spcBef>
                <a:spcPts val="0"/>
              </a:spcBef>
              <a:buFont typeface="Cabin"/>
              <a:buNone/>
              <a:defRPr sz="900"/>
            </a:lvl2pPr>
            <a:lvl3pPr marL="685800" lvl="2" indent="0" rtl="0">
              <a:spcBef>
                <a:spcPts val="0"/>
              </a:spcBef>
              <a:buFont typeface="Cabin"/>
              <a:buNone/>
              <a:defRPr sz="800"/>
            </a:lvl3pPr>
            <a:lvl4pPr marL="1028700" lvl="3" indent="0" rtl="0">
              <a:spcBef>
                <a:spcPts val="0"/>
              </a:spcBef>
              <a:buFont typeface="Cabin"/>
              <a:buNone/>
              <a:defRPr sz="700"/>
            </a:lvl4pPr>
            <a:lvl5pPr marL="1371600" lvl="4" indent="0" rtl="0">
              <a:spcBef>
                <a:spcPts val="0"/>
              </a:spcBef>
              <a:buFont typeface="Cabin"/>
              <a:buNone/>
              <a:defRPr sz="700"/>
            </a:lvl5pPr>
            <a:lvl6pPr marL="1714500" lvl="5" indent="0" rtl="0">
              <a:spcBef>
                <a:spcPts val="0"/>
              </a:spcBef>
              <a:buFont typeface="Cabin"/>
              <a:buNone/>
              <a:defRPr sz="700"/>
            </a:lvl6pPr>
            <a:lvl7pPr marL="2057400" lvl="6" indent="0" rtl="0">
              <a:spcBef>
                <a:spcPts val="0"/>
              </a:spcBef>
              <a:buFont typeface="Cabin"/>
              <a:buNone/>
              <a:defRPr sz="700"/>
            </a:lvl7pPr>
            <a:lvl8pPr marL="2400300" lvl="7" indent="0" rtl="0">
              <a:spcBef>
                <a:spcPts val="0"/>
              </a:spcBef>
              <a:buFont typeface="Cabin"/>
              <a:buNone/>
              <a:defRPr sz="700"/>
            </a:lvl8pPr>
            <a:lvl9pPr marL="2743200" lvl="8" indent="0" rtl="0">
              <a:spcBef>
                <a:spcPts val="0"/>
              </a:spcBef>
              <a:buFont typeface="Cabin"/>
              <a:buNone/>
              <a:defRPr sz="700"/>
            </a:lvl9pPr>
          </a:lstStyle>
          <a:p>
            <a:endParaRPr/>
          </a:p>
        </p:txBody>
      </p:sp>
      <p:sp>
        <p:nvSpPr>
          <p:cNvPr id="75" name="Shape 75"/>
          <p:cNvSpPr txBox="1">
            <a:spLocks noGrp="1"/>
          </p:cNvSpPr>
          <p:nvPr>
            <p:ph type="dt" idx="10"/>
          </p:nvPr>
        </p:nvSpPr>
        <p:spPr>
          <a:xfrm>
            <a:off x="5704463" y="4467102"/>
            <a:ext cx="2133600" cy="273900"/>
          </a:xfrm>
          <a:prstGeom prst="rect">
            <a:avLst/>
          </a:prstGeom>
          <a:noFill/>
          <a:ln>
            <a:noFill/>
          </a:ln>
        </p:spPr>
        <p:txBody>
          <a:bodyPr lIns="68575" tIns="68575" rIns="68575" bIns="68575" anchor="ctr" anchorCtr="0"/>
          <a:lstStyle>
            <a:lvl1pPr marL="0" marR="0" lvl="0" indent="0" algn="r" rtl="0">
              <a:spcBef>
                <a:spcPts val="0"/>
              </a:spcBef>
              <a:defRPr sz="700" b="0" i="0" u="none" strike="noStrike" cap="none">
                <a:solidFill>
                  <a:schemeClr val="accent2"/>
                </a:solidFill>
                <a:latin typeface="Cabin"/>
                <a:ea typeface="Cabin"/>
                <a:cs typeface="Cabin"/>
                <a:sym typeface="Cabin"/>
              </a:defRPr>
            </a:lvl1pPr>
            <a:lvl2pPr marL="342900" marR="0" lvl="1" indent="0" algn="l" rtl="0">
              <a:spcBef>
                <a:spcPts val="0"/>
              </a:spcBef>
              <a:defRPr sz="1400" b="0" i="0" u="none" strike="noStrike" cap="none">
                <a:solidFill>
                  <a:schemeClr val="dk1"/>
                </a:solidFill>
                <a:latin typeface="Cabin"/>
                <a:ea typeface="Cabin"/>
                <a:cs typeface="Cabin"/>
                <a:sym typeface="Cabin"/>
              </a:defRPr>
            </a:lvl2pPr>
            <a:lvl3pPr marL="685800" marR="0" lvl="2" indent="0" algn="l" rtl="0">
              <a:spcBef>
                <a:spcPts val="0"/>
              </a:spcBef>
              <a:defRPr sz="1400" b="0" i="0" u="none" strike="noStrike" cap="none">
                <a:solidFill>
                  <a:schemeClr val="dk1"/>
                </a:solidFill>
                <a:latin typeface="Cabin"/>
                <a:ea typeface="Cabin"/>
                <a:cs typeface="Cabin"/>
                <a:sym typeface="Cabin"/>
              </a:defRPr>
            </a:lvl3pPr>
            <a:lvl4pPr marL="1028700" marR="0" lvl="3" indent="0" algn="l" rtl="0">
              <a:spcBef>
                <a:spcPts val="0"/>
              </a:spcBef>
              <a:defRPr sz="1400" b="0" i="0" u="none" strike="noStrike" cap="none">
                <a:solidFill>
                  <a:schemeClr val="dk1"/>
                </a:solidFill>
                <a:latin typeface="Cabin"/>
                <a:ea typeface="Cabin"/>
                <a:cs typeface="Cabin"/>
                <a:sym typeface="Cabin"/>
              </a:defRPr>
            </a:lvl4pPr>
            <a:lvl5pPr marL="1371600" marR="0" lvl="4" indent="0" algn="l" rtl="0">
              <a:spcBef>
                <a:spcPts val="0"/>
              </a:spcBef>
              <a:defRPr sz="1400" b="0" i="0" u="none" strike="noStrike" cap="none">
                <a:solidFill>
                  <a:schemeClr val="dk1"/>
                </a:solidFill>
                <a:latin typeface="Cabin"/>
                <a:ea typeface="Cabin"/>
                <a:cs typeface="Cabin"/>
                <a:sym typeface="Cabin"/>
              </a:defRPr>
            </a:lvl5pPr>
            <a:lvl6pPr marL="1714500" marR="0" lvl="5" indent="0" algn="l" rtl="0">
              <a:spcBef>
                <a:spcPts val="0"/>
              </a:spcBef>
              <a:defRPr sz="1400" b="0" i="0" u="none" strike="noStrike" cap="none">
                <a:solidFill>
                  <a:schemeClr val="dk1"/>
                </a:solidFill>
                <a:latin typeface="Cabin"/>
                <a:ea typeface="Cabin"/>
                <a:cs typeface="Cabin"/>
                <a:sym typeface="Cabin"/>
              </a:defRPr>
            </a:lvl6pPr>
            <a:lvl7pPr marL="2057400" marR="0" lvl="6" indent="0" algn="l" rtl="0">
              <a:spcBef>
                <a:spcPts val="0"/>
              </a:spcBef>
              <a:defRPr sz="1400" b="0" i="0" u="none" strike="noStrike" cap="none">
                <a:solidFill>
                  <a:schemeClr val="dk1"/>
                </a:solidFill>
                <a:latin typeface="Cabin"/>
                <a:ea typeface="Cabin"/>
                <a:cs typeface="Cabin"/>
                <a:sym typeface="Cabin"/>
              </a:defRPr>
            </a:lvl7pPr>
            <a:lvl8pPr marL="2400300" marR="0" lvl="7" indent="0" algn="l" rtl="0">
              <a:spcBef>
                <a:spcPts val="0"/>
              </a:spcBef>
              <a:defRPr sz="1400" b="0" i="0" u="none" strike="noStrike" cap="none">
                <a:solidFill>
                  <a:schemeClr val="dk1"/>
                </a:solidFill>
                <a:latin typeface="Cabin"/>
                <a:ea typeface="Cabin"/>
                <a:cs typeface="Cabin"/>
                <a:sym typeface="Cabin"/>
              </a:defRPr>
            </a:lvl8pPr>
            <a:lvl9pPr marL="2743200" marR="0" lvl="8" indent="0" algn="l" rtl="0">
              <a:spcBef>
                <a:spcPts val="0"/>
              </a:spcBef>
              <a:defRPr sz="1400" b="0" i="0" u="none" strike="noStrike" cap="none">
                <a:solidFill>
                  <a:schemeClr val="dk1"/>
                </a:solidFill>
                <a:latin typeface="Cabin"/>
                <a:ea typeface="Cabin"/>
                <a:cs typeface="Cabin"/>
                <a:sym typeface="Cabin"/>
              </a:defRPr>
            </a:lvl9pPr>
          </a:lstStyle>
          <a:p>
            <a:endParaRPr/>
          </a:p>
        </p:txBody>
      </p:sp>
      <p:sp>
        <p:nvSpPr>
          <p:cNvPr id="76" name="Shape 76"/>
          <p:cNvSpPr txBox="1">
            <a:spLocks noGrp="1"/>
          </p:cNvSpPr>
          <p:nvPr>
            <p:ph type="ftr" idx="11"/>
          </p:nvPr>
        </p:nvSpPr>
        <p:spPr>
          <a:xfrm>
            <a:off x="435893" y="4463858"/>
            <a:ext cx="5187900" cy="273900"/>
          </a:xfrm>
          <a:prstGeom prst="rect">
            <a:avLst/>
          </a:prstGeom>
          <a:noFill/>
          <a:ln>
            <a:noFill/>
          </a:ln>
        </p:spPr>
        <p:txBody>
          <a:bodyPr lIns="68575" tIns="68575" rIns="68575" bIns="68575" anchor="ctr" anchorCtr="0"/>
          <a:lstStyle>
            <a:lvl1pPr marL="0" marR="0" lvl="0" indent="0" algn="l" rtl="0">
              <a:spcBef>
                <a:spcPts val="0"/>
              </a:spcBef>
              <a:defRPr sz="700" b="0" i="0" u="none" strike="noStrike" cap="none">
                <a:solidFill>
                  <a:schemeClr val="accent2"/>
                </a:solidFill>
                <a:latin typeface="Cabin"/>
                <a:ea typeface="Cabin"/>
                <a:cs typeface="Cabin"/>
                <a:sym typeface="Cabin"/>
              </a:defRPr>
            </a:lvl1pPr>
            <a:lvl2pPr marL="342900" marR="0" lvl="1" indent="0" algn="l" rtl="0">
              <a:spcBef>
                <a:spcPts val="0"/>
              </a:spcBef>
              <a:defRPr sz="1400" b="0" i="0" u="none" strike="noStrike" cap="none">
                <a:solidFill>
                  <a:schemeClr val="dk1"/>
                </a:solidFill>
                <a:latin typeface="Cabin"/>
                <a:ea typeface="Cabin"/>
                <a:cs typeface="Cabin"/>
                <a:sym typeface="Cabin"/>
              </a:defRPr>
            </a:lvl2pPr>
            <a:lvl3pPr marL="685800" marR="0" lvl="2" indent="0" algn="l" rtl="0">
              <a:spcBef>
                <a:spcPts val="0"/>
              </a:spcBef>
              <a:defRPr sz="1400" b="0" i="0" u="none" strike="noStrike" cap="none">
                <a:solidFill>
                  <a:schemeClr val="dk1"/>
                </a:solidFill>
                <a:latin typeface="Cabin"/>
                <a:ea typeface="Cabin"/>
                <a:cs typeface="Cabin"/>
                <a:sym typeface="Cabin"/>
              </a:defRPr>
            </a:lvl3pPr>
            <a:lvl4pPr marL="1028700" marR="0" lvl="3" indent="0" algn="l" rtl="0">
              <a:spcBef>
                <a:spcPts val="0"/>
              </a:spcBef>
              <a:defRPr sz="1400" b="0" i="0" u="none" strike="noStrike" cap="none">
                <a:solidFill>
                  <a:schemeClr val="dk1"/>
                </a:solidFill>
                <a:latin typeface="Cabin"/>
                <a:ea typeface="Cabin"/>
                <a:cs typeface="Cabin"/>
                <a:sym typeface="Cabin"/>
              </a:defRPr>
            </a:lvl4pPr>
            <a:lvl5pPr marL="1371600" marR="0" lvl="4" indent="0" algn="l" rtl="0">
              <a:spcBef>
                <a:spcPts val="0"/>
              </a:spcBef>
              <a:defRPr sz="1400" b="0" i="0" u="none" strike="noStrike" cap="none">
                <a:solidFill>
                  <a:schemeClr val="dk1"/>
                </a:solidFill>
                <a:latin typeface="Cabin"/>
                <a:ea typeface="Cabin"/>
                <a:cs typeface="Cabin"/>
                <a:sym typeface="Cabin"/>
              </a:defRPr>
            </a:lvl5pPr>
            <a:lvl6pPr marL="1714500" marR="0" lvl="5" indent="0" algn="l" rtl="0">
              <a:spcBef>
                <a:spcPts val="0"/>
              </a:spcBef>
              <a:defRPr sz="1400" b="0" i="0" u="none" strike="noStrike" cap="none">
                <a:solidFill>
                  <a:schemeClr val="dk1"/>
                </a:solidFill>
                <a:latin typeface="Cabin"/>
                <a:ea typeface="Cabin"/>
                <a:cs typeface="Cabin"/>
                <a:sym typeface="Cabin"/>
              </a:defRPr>
            </a:lvl6pPr>
            <a:lvl7pPr marL="2057400" marR="0" lvl="6" indent="0" algn="l" rtl="0">
              <a:spcBef>
                <a:spcPts val="0"/>
              </a:spcBef>
              <a:defRPr sz="1400" b="0" i="0" u="none" strike="noStrike" cap="none">
                <a:solidFill>
                  <a:schemeClr val="dk1"/>
                </a:solidFill>
                <a:latin typeface="Cabin"/>
                <a:ea typeface="Cabin"/>
                <a:cs typeface="Cabin"/>
                <a:sym typeface="Cabin"/>
              </a:defRPr>
            </a:lvl7pPr>
            <a:lvl8pPr marL="2400300" marR="0" lvl="7" indent="0" algn="l" rtl="0">
              <a:spcBef>
                <a:spcPts val="0"/>
              </a:spcBef>
              <a:defRPr sz="1400" b="0" i="0" u="none" strike="noStrike" cap="none">
                <a:solidFill>
                  <a:schemeClr val="dk1"/>
                </a:solidFill>
                <a:latin typeface="Cabin"/>
                <a:ea typeface="Cabin"/>
                <a:cs typeface="Cabin"/>
                <a:sym typeface="Cabin"/>
              </a:defRPr>
            </a:lvl8pPr>
            <a:lvl9pPr marL="2743200" marR="0" lvl="8" indent="0" algn="l" rtl="0">
              <a:spcBef>
                <a:spcPts val="0"/>
              </a:spcBef>
              <a:defRPr sz="1400" b="0" i="0" u="none" strike="noStrike" cap="none">
                <a:solidFill>
                  <a:schemeClr val="dk1"/>
                </a:solidFill>
                <a:latin typeface="Cabin"/>
                <a:ea typeface="Cabin"/>
                <a:cs typeface="Cabin"/>
                <a:sym typeface="Cabin"/>
              </a:defRPr>
            </a:lvl9pPr>
          </a:lstStyle>
          <a:p>
            <a:endParaRPr/>
          </a:p>
        </p:txBody>
      </p:sp>
      <p:sp>
        <p:nvSpPr>
          <p:cNvPr id="77" name="Shape 77"/>
          <p:cNvSpPr txBox="1">
            <a:spLocks noGrp="1"/>
          </p:cNvSpPr>
          <p:nvPr>
            <p:ph type="sldNum" idx="12"/>
          </p:nvPr>
        </p:nvSpPr>
        <p:spPr>
          <a:xfrm>
            <a:off x="7918725" y="4467102"/>
            <a:ext cx="7893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a:solidFill>
                  <a:schemeClr val="accent2"/>
                </a:solidFill>
                <a:latin typeface="Cabin"/>
                <a:ea typeface="Cabin"/>
                <a:cs typeface="Cabin"/>
                <a:sym typeface="Cabin"/>
              </a:rPr>
              <a:t>‹#›</a:t>
            </a:fld>
            <a:endParaRPr lang="en" sz="700" b="0" i="0" u="none" strike="noStrike" cap="none">
              <a:solidFill>
                <a:schemeClr val="accent2"/>
              </a:solidFill>
              <a:latin typeface="Cabin"/>
              <a:ea typeface="Cabin"/>
              <a:cs typeface="Cabin"/>
              <a:sym typeface="Cabin"/>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35893" y="528843"/>
            <a:ext cx="8272200" cy="892200"/>
          </a:xfrm>
          <a:prstGeom prst="rect">
            <a:avLst/>
          </a:prstGeom>
          <a:noFill/>
          <a:ln>
            <a:noFill/>
          </a:ln>
        </p:spPr>
        <p:txBody>
          <a:bodyPr lIns="68575" tIns="68575" rIns="68575" bIns="68575" anchor="b" anchorCtr="0"/>
          <a:lstStyle>
            <a:lvl1pPr marL="0" marR="0" lvl="0" indent="0" algn="l" rtl="0">
              <a:spcBef>
                <a:spcPts val="0"/>
              </a:spcBef>
              <a:buClr>
                <a:schemeClr val="lt1"/>
              </a:buClr>
              <a:buSzPct val="52380"/>
              <a:buFont typeface="Cabin"/>
              <a:buNone/>
              <a:defRPr sz="2100" b="0" i="0" u="none" strike="noStrike" cap="none">
                <a:solidFill>
                  <a:schemeClr val="lt1"/>
                </a:solidFill>
                <a:latin typeface="Cabin"/>
                <a:ea typeface="Cabin"/>
                <a:cs typeface="Cabin"/>
                <a:sym typeface="Cabin"/>
              </a:defRPr>
            </a:lvl1pPr>
            <a:lvl2pPr marL="0" marR="0" lvl="1" indent="0" algn="l" rtl="0">
              <a:spcBef>
                <a:spcPts val="0"/>
              </a:spcBef>
              <a:buSzPct val="78571"/>
              <a:defRPr sz="1400" b="0" i="0" u="none" strike="noStrike" cap="none">
                <a:solidFill>
                  <a:schemeClr val="dk2"/>
                </a:solidFill>
              </a:defRPr>
            </a:lvl2pPr>
            <a:lvl3pPr marL="0" marR="0" lvl="2" indent="0" algn="l" rtl="0">
              <a:spcBef>
                <a:spcPts val="0"/>
              </a:spcBef>
              <a:buSzPct val="78571"/>
              <a:defRPr sz="1400" b="0" i="0" u="none" strike="noStrike" cap="none">
                <a:solidFill>
                  <a:schemeClr val="dk2"/>
                </a:solidFill>
              </a:defRPr>
            </a:lvl3pPr>
            <a:lvl4pPr marL="0" marR="0" lvl="3" indent="0" algn="l" rtl="0">
              <a:spcBef>
                <a:spcPts val="0"/>
              </a:spcBef>
              <a:buSzPct val="78571"/>
              <a:defRPr sz="1400" b="0" i="0" u="none" strike="noStrike" cap="none">
                <a:solidFill>
                  <a:schemeClr val="dk2"/>
                </a:solidFill>
              </a:defRPr>
            </a:lvl4pPr>
            <a:lvl5pPr marL="0" marR="0" lvl="4" indent="0" algn="l" rtl="0">
              <a:spcBef>
                <a:spcPts val="0"/>
              </a:spcBef>
              <a:buSzPct val="78571"/>
              <a:defRPr sz="1400" b="0" i="0" u="none" strike="noStrike" cap="none">
                <a:solidFill>
                  <a:schemeClr val="dk2"/>
                </a:solidFill>
              </a:defRPr>
            </a:lvl5pPr>
            <a:lvl6pPr marL="0" marR="0" lvl="5" indent="0" algn="l" rtl="0">
              <a:spcBef>
                <a:spcPts val="0"/>
              </a:spcBef>
              <a:buSzPct val="78571"/>
              <a:defRPr sz="1400" b="0" i="0" u="none" strike="noStrike" cap="none">
                <a:solidFill>
                  <a:schemeClr val="dk2"/>
                </a:solidFill>
              </a:defRPr>
            </a:lvl6pPr>
            <a:lvl7pPr marL="0" marR="0" lvl="6" indent="0" algn="l" rtl="0">
              <a:spcBef>
                <a:spcPts val="0"/>
              </a:spcBef>
              <a:buSzPct val="78571"/>
              <a:defRPr sz="1400" b="0" i="0" u="none" strike="noStrike" cap="none">
                <a:solidFill>
                  <a:schemeClr val="dk2"/>
                </a:solidFill>
              </a:defRPr>
            </a:lvl7pPr>
            <a:lvl8pPr marL="0" marR="0" lvl="7" indent="0" algn="l" rtl="0">
              <a:spcBef>
                <a:spcPts val="0"/>
              </a:spcBef>
              <a:buSzPct val="78571"/>
              <a:defRPr sz="1400" b="0" i="0" u="none" strike="noStrike" cap="none">
                <a:solidFill>
                  <a:schemeClr val="dk2"/>
                </a:solidFill>
              </a:defRPr>
            </a:lvl8pPr>
            <a:lvl9pPr marL="0" marR="0" lvl="8" indent="0" algn="l" rtl="0">
              <a:spcBef>
                <a:spcPts val="0"/>
              </a:spcBef>
              <a:buSzPct val="78571"/>
              <a:defRPr sz="1400" b="0" i="0" u="none" strike="noStrike" cap="none">
                <a:solidFill>
                  <a:schemeClr val="dk2"/>
                </a:solidFill>
              </a:defRPr>
            </a:lvl9pPr>
          </a:lstStyle>
          <a:p>
            <a:endParaRPr/>
          </a:p>
        </p:txBody>
      </p:sp>
      <p:sp>
        <p:nvSpPr>
          <p:cNvPr id="7" name="Shape 7"/>
          <p:cNvSpPr txBox="1">
            <a:spLocks noGrp="1"/>
          </p:cNvSpPr>
          <p:nvPr>
            <p:ph type="body" idx="1"/>
          </p:nvPr>
        </p:nvSpPr>
        <p:spPr>
          <a:xfrm>
            <a:off x="435893" y="1752002"/>
            <a:ext cx="8272200" cy="2642099"/>
          </a:xfrm>
          <a:prstGeom prst="rect">
            <a:avLst/>
          </a:prstGeom>
          <a:noFill/>
          <a:ln>
            <a:noFill/>
          </a:ln>
        </p:spPr>
        <p:txBody>
          <a:bodyPr lIns="68575" tIns="68575" rIns="68575" bIns="68575" anchor="ctr" anchorCtr="0"/>
          <a:lstStyle>
            <a:lvl1pPr marL="228600" marR="0" lvl="0" indent="-152400" algn="l" rtl="0">
              <a:spcBef>
                <a:spcPts val="300"/>
              </a:spcBef>
              <a:spcAft>
                <a:spcPts val="500"/>
              </a:spcAft>
              <a:buClr>
                <a:schemeClr val="accent2"/>
              </a:buClr>
              <a:buSzPct val="78571"/>
              <a:buFont typeface="Noto Symbol"/>
              <a:buChar char="◼"/>
              <a:defRPr sz="1400" b="0" i="0" u="none" strike="noStrike" cap="none">
                <a:solidFill>
                  <a:schemeClr val="dk2"/>
                </a:solidFill>
                <a:latin typeface="Cabin"/>
                <a:ea typeface="Cabin"/>
                <a:cs typeface="Cabin"/>
                <a:sym typeface="Cabin"/>
              </a:defRPr>
            </a:lvl1pPr>
            <a:lvl2pPr marL="469900" marR="0" lvl="1" indent="-165100" algn="l" rtl="0">
              <a:spcBef>
                <a:spcPts val="200"/>
              </a:spcBef>
              <a:spcAft>
                <a:spcPts val="500"/>
              </a:spcAft>
              <a:buClr>
                <a:schemeClr val="accent2"/>
              </a:buClr>
              <a:buSzPct val="91666"/>
              <a:buFont typeface="Noto Symbol"/>
              <a:buChar char="◼"/>
              <a:defRPr sz="1200" b="0" i="0" u="none" strike="noStrike" cap="none">
                <a:solidFill>
                  <a:schemeClr val="dk2"/>
                </a:solidFill>
                <a:latin typeface="Cabin"/>
                <a:ea typeface="Cabin"/>
                <a:cs typeface="Cabin"/>
                <a:sym typeface="Cabin"/>
              </a:defRPr>
            </a:lvl2pPr>
            <a:lvl3pPr marL="673100" marR="0" lvl="2" indent="-139700" algn="l" rtl="0">
              <a:spcBef>
                <a:spcPts val="200"/>
              </a:spcBef>
              <a:spcAft>
                <a:spcPts val="500"/>
              </a:spcAft>
              <a:buClr>
                <a:schemeClr val="accent2"/>
              </a:buClr>
              <a:buSzPct val="100000"/>
              <a:buFont typeface="Noto Symbol"/>
              <a:buChar char="◼"/>
              <a:defRPr sz="1100" b="0" i="0" u="none" strike="noStrike" cap="none">
                <a:solidFill>
                  <a:schemeClr val="dk2"/>
                </a:solidFill>
                <a:latin typeface="Cabin"/>
                <a:ea typeface="Cabin"/>
                <a:cs typeface="Cabin"/>
                <a:sym typeface="Cabin"/>
              </a:defRPr>
            </a:lvl3pPr>
            <a:lvl4pPr marL="927100" marR="0" lvl="3" indent="-127000" algn="l" rtl="0">
              <a:spcBef>
                <a:spcPts val="200"/>
              </a:spcBef>
              <a:spcAft>
                <a:spcPts val="500"/>
              </a:spcAft>
              <a:buClr>
                <a:schemeClr val="accent2"/>
              </a:buClr>
              <a:buSzPct val="122222"/>
              <a:buFont typeface="Noto Symbol"/>
              <a:buChar char="◼"/>
              <a:defRPr sz="900" b="0" i="0" u="none" strike="noStrike" cap="none">
                <a:solidFill>
                  <a:schemeClr val="dk2"/>
                </a:solidFill>
                <a:latin typeface="Cabin"/>
                <a:ea typeface="Cabin"/>
                <a:cs typeface="Cabin"/>
                <a:sym typeface="Cabin"/>
              </a:defRPr>
            </a:lvl4pPr>
            <a:lvl5pPr marL="1206500" marR="0" lvl="4" indent="-139700" algn="l" rtl="0">
              <a:spcBef>
                <a:spcPts val="200"/>
              </a:spcBef>
              <a:spcAft>
                <a:spcPts val="500"/>
              </a:spcAft>
              <a:buClr>
                <a:schemeClr val="accent2"/>
              </a:buClr>
              <a:buSzPct val="122222"/>
              <a:buFont typeface="Noto Symbol"/>
              <a:buChar char="◼"/>
              <a:defRPr sz="900" b="0" i="0" u="none" strike="noStrike" cap="none">
                <a:solidFill>
                  <a:schemeClr val="dk2"/>
                </a:solidFill>
                <a:latin typeface="Cabin"/>
                <a:ea typeface="Cabin"/>
                <a:cs typeface="Cabin"/>
                <a:sym typeface="Cabin"/>
              </a:defRPr>
            </a:lvl5pPr>
            <a:lvl6pPr marL="1422400" marR="0" lvl="5" indent="-127000" algn="l" rtl="0">
              <a:spcBef>
                <a:spcPts val="200"/>
              </a:spcBef>
              <a:spcAft>
                <a:spcPts val="500"/>
              </a:spcAft>
              <a:buClr>
                <a:schemeClr val="accent2"/>
              </a:buClr>
              <a:buSzPct val="122222"/>
              <a:buFont typeface="Noto Symbol"/>
              <a:buChar char="◼"/>
              <a:defRPr sz="900" b="0" i="0" u="none" strike="noStrike" cap="none">
                <a:solidFill>
                  <a:schemeClr val="dk2"/>
                </a:solidFill>
                <a:latin typeface="Cabin"/>
                <a:ea typeface="Cabin"/>
                <a:cs typeface="Cabin"/>
                <a:sym typeface="Cabin"/>
              </a:defRPr>
            </a:lvl6pPr>
            <a:lvl7pPr marL="1651000" marR="0" lvl="6" indent="-127000" algn="l" rtl="0">
              <a:spcBef>
                <a:spcPts val="200"/>
              </a:spcBef>
              <a:spcAft>
                <a:spcPts val="500"/>
              </a:spcAft>
              <a:buClr>
                <a:schemeClr val="accent2"/>
              </a:buClr>
              <a:buSzPct val="122222"/>
              <a:buFont typeface="Noto Symbol"/>
              <a:buChar char="◼"/>
              <a:defRPr sz="900" b="0" i="0" u="none" strike="noStrike" cap="none">
                <a:solidFill>
                  <a:schemeClr val="dk2"/>
                </a:solidFill>
                <a:latin typeface="Cabin"/>
                <a:ea typeface="Cabin"/>
                <a:cs typeface="Cabin"/>
                <a:sym typeface="Cabin"/>
              </a:defRPr>
            </a:lvl7pPr>
            <a:lvl8pPr marL="1879600" marR="0" lvl="7" indent="-127000" algn="l" rtl="0">
              <a:spcBef>
                <a:spcPts val="200"/>
              </a:spcBef>
              <a:spcAft>
                <a:spcPts val="500"/>
              </a:spcAft>
              <a:buClr>
                <a:schemeClr val="accent2"/>
              </a:buClr>
              <a:buSzPct val="122222"/>
              <a:buFont typeface="Noto Symbol"/>
              <a:buChar char="◼"/>
              <a:defRPr sz="900" b="0" i="0" u="none" strike="noStrike" cap="none">
                <a:solidFill>
                  <a:schemeClr val="dk2"/>
                </a:solidFill>
                <a:latin typeface="Cabin"/>
                <a:ea typeface="Cabin"/>
                <a:cs typeface="Cabin"/>
                <a:sym typeface="Cabin"/>
              </a:defRPr>
            </a:lvl8pPr>
            <a:lvl9pPr marL="2095500" marR="0" lvl="8" indent="-114300" algn="l" rtl="0">
              <a:spcBef>
                <a:spcPts val="200"/>
              </a:spcBef>
              <a:spcAft>
                <a:spcPts val="500"/>
              </a:spcAft>
              <a:buClr>
                <a:schemeClr val="accent2"/>
              </a:buClr>
              <a:buSzPct val="122222"/>
              <a:buFont typeface="Noto Symbol"/>
              <a:buChar char="◼"/>
              <a:defRPr sz="900" b="0" i="0" u="none" strike="noStrike" cap="none">
                <a:solidFill>
                  <a:schemeClr val="dk2"/>
                </a:solidFill>
                <a:latin typeface="Cabin"/>
                <a:ea typeface="Cabin"/>
                <a:cs typeface="Cabin"/>
                <a:sym typeface="Cabin"/>
              </a:defRPr>
            </a:lvl9pPr>
          </a:lstStyle>
          <a:p>
            <a:endParaRPr/>
          </a:p>
        </p:txBody>
      </p:sp>
      <p:sp>
        <p:nvSpPr>
          <p:cNvPr id="8" name="Shape 8"/>
          <p:cNvSpPr txBox="1">
            <a:spLocks noGrp="1"/>
          </p:cNvSpPr>
          <p:nvPr>
            <p:ph type="dt" idx="10"/>
          </p:nvPr>
        </p:nvSpPr>
        <p:spPr>
          <a:xfrm>
            <a:off x="5704463" y="4467102"/>
            <a:ext cx="2133600" cy="273900"/>
          </a:xfrm>
          <a:prstGeom prst="rect">
            <a:avLst/>
          </a:prstGeom>
          <a:noFill/>
          <a:ln>
            <a:noFill/>
          </a:ln>
        </p:spPr>
        <p:txBody>
          <a:bodyPr lIns="68575" tIns="68575" rIns="68575" bIns="68575" anchor="ctr" anchorCtr="0"/>
          <a:lstStyle>
            <a:lvl1pPr marL="0" marR="0" lvl="0" indent="0" algn="r" rtl="0">
              <a:spcBef>
                <a:spcPts val="0"/>
              </a:spcBef>
              <a:buSzPct val="157142"/>
              <a:defRPr sz="700" b="0" i="0" u="none" strike="noStrike" cap="none">
                <a:solidFill>
                  <a:schemeClr val="accent2"/>
                </a:solidFill>
                <a:latin typeface="Cabin"/>
                <a:ea typeface="Cabin"/>
                <a:cs typeface="Cabin"/>
                <a:sym typeface="Cabin"/>
              </a:defRPr>
            </a:lvl1pPr>
            <a:lvl2pPr marL="342900" marR="0" lvl="1" indent="0" algn="l" rtl="0">
              <a:spcBef>
                <a:spcPts val="0"/>
              </a:spcBef>
              <a:buSzPct val="78571"/>
              <a:defRPr sz="1400" b="0" i="0" u="none" strike="noStrike" cap="none">
                <a:solidFill>
                  <a:schemeClr val="dk1"/>
                </a:solidFill>
                <a:latin typeface="Cabin"/>
                <a:ea typeface="Cabin"/>
                <a:cs typeface="Cabin"/>
                <a:sym typeface="Cabin"/>
              </a:defRPr>
            </a:lvl2pPr>
            <a:lvl3pPr marL="685800" marR="0" lvl="2" indent="0" algn="l" rtl="0">
              <a:spcBef>
                <a:spcPts val="0"/>
              </a:spcBef>
              <a:buSzPct val="78571"/>
              <a:defRPr sz="1400" b="0" i="0" u="none" strike="noStrike" cap="none">
                <a:solidFill>
                  <a:schemeClr val="dk1"/>
                </a:solidFill>
                <a:latin typeface="Cabin"/>
                <a:ea typeface="Cabin"/>
                <a:cs typeface="Cabin"/>
                <a:sym typeface="Cabin"/>
              </a:defRPr>
            </a:lvl3pPr>
            <a:lvl4pPr marL="1028700" marR="0" lvl="3" indent="0" algn="l" rtl="0">
              <a:spcBef>
                <a:spcPts val="0"/>
              </a:spcBef>
              <a:buSzPct val="78571"/>
              <a:defRPr sz="1400" b="0" i="0" u="none" strike="noStrike" cap="none">
                <a:solidFill>
                  <a:schemeClr val="dk1"/>
                </a:solidFill>
                <a:latin typeface="Cabin"/>
                <a:ea typeface="Cabin"/>
                <a:cs typeface="Cabin"/>
                <a:sym typeface="Cabin"/>
              </a:defRPr>
            </a:lvl4pPr>
            <a:lvl5pPr marL="1371600" marR="0" lvl="4" indent="0" algn="l" rtl="0">
              <a:spcBef>
                <a:spcPts val="0"/>
              </a:spcBef>
              <a:buSzPct val="78571"/>
              <a:defRPr sz="1400" b="0" i="0" u="none" strike="noStrike" cap="none">
                <a:solidFill>
                  <a:schemeClr val="dk1"/>
                </a:solidFill>
                <a:latin typeface="Cabin"/>
                <a:ea typeface="Cabin"/>
                <a:cs typeface="Cabin"/>
                <a:sym typeface="Cabin"/>
              </a:defRPr>
            </a:lvl5pPr>
            <a:lvl6pPr marL="1714500" marR="0" lvl="5" indent="0" algn="l" rtl="0">
              <a:spcBef>
                <a:spcPts val="0"/>
              </a:spcBef>
              <a:buSzPct val="78571"/>
              <a:defRPr sz="1400" b="0" i="0" u="none" strike="noStrike" cap="none">
                <a:solidFill>
                  <a:schemeClr val="dk1"/>
                </a:solidFill>
                <a:latin typeface="Cabin"/>
                <a:ea typeface="Cabin"/>
                <a:cs typeface="Cabin"/>
                <a:sym typeface="Cabin"/>
              </a:defRPr>
            </a:lvl6pPr>
            <a:lvl7pPr marL="2057400" marR="0" lvl="6" indent="0" algn="l" rtl="0">
              <a:spcBef>
                <a:spcPts val="0"/>
              </a:spcBef>
              <a:buSzPct val="78571"/>
              <a:defRPr sz="1400" b="0" i="0" u="none" strike="noStrike" cap="none">
                <a:solidFill>
                  <a:schemeClr val="dk1"/>
                </a:solidFill>
                <a:latin typeface="Cabin"/>
                <a:ea typeface="Cabin"/>
                <a:cs typeface="Cabin"/>
                <a:sym typeface="Cabin"/>
              </a:defRPr>
            </a:lvl7pPr>
            <a:lvl8pPr marL="2400300" marR="0" lvl="7" indent="0" algn="l" rtl="0">
              <a:spcBef>
                <a:spcPts val="0"/>
              </a:spcBef>
              <a:buSzPct val="78571"/>
              <a:defRPr sz="1400" b="0" i="0" u="none" strike="noStrike" cap="none">
                <a:solidFill>
                  <a:schemeClr val="dk1"/>
                </a:solidFill>
                <a:latin typeface="Cabin"/>
                <a:ea typeface="Cabin"/>
                <a:cs typeface="Cabin"/>
                <a:sym typeface="Cabin"/>
              </a:defRPr>
            </a:lvl8pPr>
            <a:lvl9pPr marL="2743200" marR="0" lvl="8" indent="0" algn="l" rtl="0">
              <a:spcBef>
                <a:spcPts val="0"/>
              </a:spcBef>
              <a:buSzPct val="78571"/>
              <a:defRPr sz="1400" b="0" i="0" u="none" strike="noStrike" cap="none">
                <a:solidFill>
                  <a:schemeClr val="dk1"/>
                </a:solidFill>
                <a:latin typeface="Cabin"/>
                <a:ea typeface="Cabin"/>
                <a:cs typeface="Cabin"/>
                <a:sym typeface="Cabin"/>
              </a:defRPr>
            </a:lvl9pPr>
          </a:lstStyle>
          <a:p>
            <a:endParaRPr/>
          </a:p>
        </p:txBody>
      </p:sp>
      <p:sp>
        <p:nvSpPr>
          <p:cNvPr id="9" name="Shape 9"/>
          <p:cNvSpPr txBox="1">
            <a:spLocks noGrp="1"/>
          </p:cNvSpPr>
          <p:nvPr>
            <p:ph type="ftr" idx="11"/>
          </p:nvPr>
        </p:nvSpPr>
        <p:spPr>
          <a:xfrm>
            <a:off x="435893" y="4463858"/>
            <a:ext cx="5187900" cy="273900"/>
          </a:xfrm>
          <a:prstGeom prst="rect">
            <a:avLst/>
          </a:prstGeom>
          <a:noFill/>
          <a:ln>
            <a:noFill/>
          </a:ln>
        </p:spPr>
        <p:txBody>
          <a:bodyPr lIns="68575" tIns="68575" rIns="68575" bIns="68575" anchor="ctr" anchorCtr="0"/>
          <a:lstStyle>
            <a:lvl1pPr marL="0" marR="0" lvl="0" indent="0" algn="l" rtl="0">
              <a:spcBef>
                <a:spcPts val="0"/>
              </a:spcBef>
              <a:buSzPct val="157142"/>
              <a:defRPr sz="700" b="0" i="0" u="none" strike="noStrike" cap="none">
                <a:solidFill>
                  <a:schemeClr val="accent2"/>
                </a:solidFill>
                <a:latin typeface="Cabin"/>
                <a:ea typeface="Cabin"/>
                <a:cs typeface="Cabin"/>
                <a:sym typeface="Cabin"/>
              </a:defRPr>
            </a:lvl1pPr>
            <a:lvl2pPr marL="342900" marR="0" lvl="1" indent="0" algn="l" rtl="0">
              <a:spcBef>
                <a:spcPts val="0"/>
              </a:spcBef>
              <a:buSzPct val="78571"/>
              <a:defRPr sz="1400" b="0" i="0" u="none" strike="noStrike" cap="none">
                <a:solidFill>
                  <a:schemeClr val="dk1"/>
                </a:solidFill>
                <a:latin typeface="Cabin"/>
                <a:ea typeface="Cabin"/>
                <a:cs typeface="Cabin"/>
                <a:sym typeface="Cabin"/>
              </a:defRPr>
            </a:lvl2pPr>
            <a:lvl3pPr marL="685800" marR="0" lvl="2" indent="0" algn="l" rtl="0">
              <a:spcBef>
                <a:spcPts val="0"/>
              </a:spcBef>
              <a:buSzPct val="78571"/>
              <a:defRPr sz="1400" b="0" i="0" u="none" strike="noStrike" cap="none">
                <a:solidFill>
                  <a:schemeClr val="dk1"/>
                </a:solidFill>
                <a:latin typeface="Cabin"/>
                <a:ea typeface="Cabin"/>
                <a:cs typeface="Cabin"/>
                <a:sym typeface="Cabin"/>
              </a:defRPr>
            </a:lvl3pPr>
            <a:lvl4pPr marL="1028700" marR="0" lvl="3" indent="0" algn="l" rtl="0">
              <a:spcBef>
                <a:spcPts val="0"/>
              </a:spcBef>
              <a:buSzPct val="78571"/>
              <a:defRPr sz="1400" b="0" i="0" u="none" strike="noStrike" cap="none">
                <a:solidFill>
                  <a:schemeClr val="dk1"/>
                </a:solidFill>
                <a:latin typeface="Cabin"/>
                <a:ea typeface="Cabin"/>
                <a:cs typeface="Cabin"/>
                <a:sym typeface="Cabin"/>
              </a:defRPr>
            </a:lvl4pPr>
            <a:lvl5pPr marL="1371600" marR="0" lvl="4" indent="0" algn="l" rtl="0">
              <a:spcBef>
                <a:spcPts val="0"/>
              </a:spcBef>
              <a:buSzPct val="78571"/>
              <a:defRPr sz="1400" b="0" i="0" u="none" strike="noStrike" cap="none">
                <a:solidFill>
                  <a:schemeClr val="dk1"/>
                </a:solidFill>
                <a:latin typeface="Cabin"/>
                <a:ea typeface="Cabin"/>
                <a:cs typeface="Cabin"/>
                <a:sym typeface="Cabin"/>
              </a:defRPr>
            </a:lvl5pPr>
            <a:lvl6pPr marL="1714500" marR="0" lvl="5" indent="0" algn="l" rtl="0">
              <a:spcBef>
                <a:spcPts val="0"/>
              </a:spcBef>
              <a:buSzPct val="78571"/>
              <a:defRPr sz="1400" b="0" i="0" u="none" strike="noStrike" cap="none">
                <a:solidFill>
                  <a:schemeClr val="dk1"/>
                </a:solidFill>
                <a:latin typeface="Cabin"/>
                <a:ea typeface="Cabin"/>
                <a:cs typeface="Cabin"/>
                <a:sym typeface="Cabin"/>
              </a:defRPr>
            </a:lvl6pPr>
            <a:lvl7pPr marL="2057400" marR="0" lvl="6" indent="0" algn="l" rtl="0">
              <a:spcBef>
                <a:spcPts val="0"/>
              </a:spcBef>
              <a:buSzPct val="78571"/>
              <a:defRPr sz="1400" b="0" i="0" u="none" strike="noStrike" cap="none">
                <a:solidFill>
                  <a:schemeClr val="dk1"/>
                </a:solidFill>
                <a:latin typeface="Cabin"/>
                <a:ea typeface="Cabin"/>
                <a:cs typeface="Cabin"/>
                <a:sym typeface="Cabin"/>
              </a:defRPr>
            </a:lvl7pPr>
            <a:lvl8pPr marL="2400300" marR="0" lvl="7" indent="0" algn="l" rtl="0">
              <a:spcBef>
                <a:spcPts val="0"/>
              </a:spcBef>
              <a:buSzPct val="78571"/>
              <a:defRPr sz="1400" b="0" i="0" u="none" strike="noStrike" cap="none">
                <a:solidFill>
                  <a:schemeClr val="dk1"/>
                </a:solidFill>
                <a:latin typeface="Cabin"/>
                <a:ea typeface="Cabin"/>
                <a:cs typeface="Cabin"/>
                <a:sym typeface="Cabin"/>
              </a:defRPr>
            </a:lvl8pPr>
            <a:lvl9pPr marL="2743200" marR="0" lvl="8" indent="0" algn="l" rtl="0">
              <a:spcBef>
                <a:spcPts val="0"/>
              </a:spcBef>
              <a:buSzPct val="78571"/>
              <a:defRPr sz="1400" b="0" i="0" u="none" strike="noStrike" cap="none">
                <a:solidFill>
                  <a:schemeClr val="dk1"/>
                </a:solidFill>
                <a:latin typeface="Cabin"/>
                <a:ea typeface="Cabin"/>
                <a:cs typeface="Cabin"/>
                <a:sym typeface="Cabin"/>
              </a:defRPr>
            </a:lvl9pPr>
          </a:lstStyle>
          <a:p>
            <a:endParaRPr/>
          </a:p>
        </p:txBody>
      </p:sp>
      <p:sp>
        <p:nvSpPr>
          <p:cNvPr id="10" name="Shape 10"/>
          <p:cNvSpPr txBox="1">
            <a:spLocks noGrp="1"/>
          </p:cNvSpPr>
          <p:nvPr>
            <p:ph type="sldNum" idx="12"/>
          </p:nvPr>
        </p:nvSpPr>
        <p:spPr>
          <a:xfrm>
            <a:off x="7918725" y="4467102"/>
            <a:ext cx="7893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a:solidFill>
                  <a:schemeClr val="accent2"/>
                </a:solidFill>
                <a:latin typeface="Cabin"/>
                <a:ea typeface="Cabin"/>
                <a:cs typeface="Cabin"/>
                <a:sym typeface="Cabin"/>
              </a:rPr>
              <a:t>‹#›</a:t>
            </a:fld>
            <a:endParaRPr lang="en" sz="700" b="0" i="0" u="none" strike="noStrike" cap="none">
              <a:solidFill>
                <a:schemeClr val="accent2"/>
              </a:solidFill>
              <a:latin typeface="Cabin"/>
              <a:ea typeface="Cabin"/>
              <a:cs typeface="Cabin"/>
              <a:sym typeface="Cabin"/>
            </a:endParaRPr>
          </a:p>
        </p:txBody>
      </p:sp>
      <p:sp>
        <p:nvSpPr>
          <p:cNvPr id="11" name="Shape 11"/>
          <p:cNvSpPr/>
          <p:nvPr/>
        </p:nvSpPr>
        <p:spPr>
          <a:xfrm>
            <a:off x="334900" y="342900"/>
            <a:ext cx="2777400" cy="71100"/>
          </a:xfrm>
          <a:prstGeom prst="rect">
            <a:avLst/>
          </a:prstGeom>
          <a:solidFill>
            <a:schemeClr val="accent1"/>
          </a:solidFill>
          <a:ln>
            <a:noFill/>
          </a:ln>
        </p:spPr>
        <p:txBody>
          <a:bodyPr lIns="68575" tIns="68575" rIns="68575" bIns="68575" anchor="ctr" anchorCtr="0">
            <a:noAutofit/>
          </a:bodyPr>
          <a:lstStyle/>
          <a:p>
            <a:pPr lvl="0">
              <a:spcBef>
                <a:spcPts val="0"/>
              </a:spcBef>
              <a:buNone/>
            </a:pPr>
            <a:endParaRPr/>
          </a:p>
        </p:txBody>
      </p:sp>
      <p:sp>
        <p:nvSpPr>
          <p:cNvPr id="12" name="Shape 12"/>
          <p:cNvSpPr/>
          <p:nvPr/>
        </p:nvSpPr>
        <p:spPr>
          <a:xfrm>
            <a:off x="6031610" y="340232"/>
            <a:ext cx="2777400" cy="73800"/>
          </a:xfrm>
          <a:prstGeom prst="rect">
            <a:avLst/>
          </a:prstGeom>
          <a:solidFill>
            <a:schemeClr val="accent4"/>
          </a:solidFill>
          <a:ln>
            <a:noFill/>
          </a:ln>
        </p:spPr>
        <p:txBody>
          <a:bodyPr lIns="68575" tIns="68575" rIns="68575" bIns="68575" anchor="ctr" anchorCtr="0">
            <a:noAutofit/>
          </a:bodyPr>
          <a:lstStyle/>
          <a:p>
            <a:pPr lvl="0">
              <a:spcBef>
                <a:spcPts val="0"/>
              </a:spcBef>
              <a:buNone/>
            </a:pPr>
            <a:endParaRPr/>
          </a:p>
        </p:txBody>
      </p:sp>
      <p:sp>
        <p:nvSpPr>
          <p:cNvPr id="13" name="Shape 13"/>
          <p:cNvSpPr/>
          <p:nvPr/>
        </p:nvSpPr>
        <p:spPr>
          <a:xfrm>
            <a:off x="3181372" y="342900"/>
            <a:ext cx="2777400" cy="68700"/>
          </a:xfrm>
          <a:prstGeom prst="rect">
            <a:avLst/>
          </a:prstGeom>
          <a:solidFill>
            <a:schemeClr val="accent2"/>
          </a:solidFill>
          <a:ln>
            <a:noFill/>
          </a:ln>
        </p:spPr>
        <p:txBody>
          <a:bodyPr lIns="68575" tIns="68575" rIns="68575" bIns="68575" anchor="ctr" anchorCtr="0">
            <a:noAutofit/>
          </a:bodyPr>
          <a:lstStyle/>
          <a:p>
            <a:pPr lvl="0">
              <a:spcBef>
                <a:spcPts val="0"/>
              </a:spcBef>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9" name="Shape 109"/>
          <p:cNvSpPr txBox="1">
            <a:spLocks noGrp="1"/>
          </p:cNvSpPr>
          <p:nvPr>
            <p:ph type="body" idx="1"/>
          </p:nvPr>
        </p:nvSpPr>
        <p:spPr>
          <a:xfrm>
            <a:off x="457200" y="1200150"/>
            <a:ext cx="8229600" cy="339447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ctrTitle"/>
          </p:nvPr>
        </p:nvSpPr>
        <p:spPr>
          <a:xfrm>
            <a:off x="685800" y="1597818"/>
            <a:ext cx="7772400" cy="1102518"/>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959" b="0" i="0" u="none" strike="noStrike" cap="none">
                <a:solidFill>
                  <a:schemeClr val="dk1"/>
                </a:solidFill>
                <a:latin typeface="Calibri"/>
                <a:ea typeface="Calibri"/>
                <a:cs typeface="Calibri"/>
                <a:sym typeface="Calibri"/>
              </a:rPr>
              <a:t>Broadening Access to Engineering and Computer Science </a:t>
            </a:r>
          </a:p>
        </p:txBody>
      </p:sp>
      <p:sp>
        <p:nvSpPr>
          <p:cNvPr id="187" name="Shape 187"/>
          <p:cNvSpPr txBox="1">
            <a:spLocks noGrp="1"/>
          </p:cNvSpPr>
          <p:nvPr>
            <p:ph type="subTitle" idx="1"/>
          </p:nvPr>
        </p:nvSpPr>
        <p:spPr>
          <a:xfrm>
            <a:off x="1371600" y="3071230"/>
            <a:ext cx="6400799" cy="131445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888888"/>
              </a:buClr>
              <a:buSzPct val="25000"/>
              <a:buFont typeface="Arial"/>
              <a:buNone/>
            </a:pPr>
            <a:r>
              <a:rPr lang="en" sz="3200" b="0" i="0" u="none" strike="noStrike" cap="none">
                <a:solidFill>
                  <a:srgbClr val="888888"/>
                </a:solidFill>
                <a:latin typeface="Calibri"/>
                <a:ea typeface="Calibri"/>
                <a:cs typeface="Calibri"/>
                <a:sym typeface="Calibri"/>
              </a:rPr>
              <a:t>STEM Council Meeting</a:t>
            </a:r>
          </a:p>
          <a:p>
            <a:pPr marL="0" marR="0" lvl="0" indent="0" algn="ctr" rtl="0">
              <a:spcBef>
                <a:spcPts val="640"/>
              </a:spcBef>
              <a:buClr>
                <a:srgbClr val="888888"/>
              </a:buClr>
              <a:buSzPct val="25000"/>
              <a:buFont typeface="Arial"/>
              <a:buNone/>
            </a:pPr>
            <a:r>
              <a:rPr lang="en" sz="3200" b="0" i="0" u="none" strike="noStrike" cap="none">
                <a:solidFill>
                  <a:srgbClr val="888888"/>
                </a:solidFill>
                <a:latin typeface="Calibri"/>
                <a:ea typeface="Calibri"/>
                <a:cs typeface="Calibri"/>
                <a:sym typeface="Calibri"/>
              </a:rPr>
              <a:t>July 20, 2016</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435893" y="526617"/>
            <a:ext cx="8272200" cy="760200"/>
          </a:xfrm>
          <a:prstGeom prst="rect">
            <a:avLst/>
          </a:prstGeom>
        </p:spPr>
        <p:txBody>
          <a:bodyPr lIns="68575" tIns="68575" rIns="68575" bIns="68575" anchor="b" anchorCtr="0">
            <a:noAutofit/>
          </a:bodyPr>
          <a:lstStyle/>
          <a:p>
            <a:pPr lvl="0">
              <a:spcBef>
                <a:spcPts val="0"/>
              </a:spcBef>
              <a:buNone/>
            </a:pPr>
            <a:r>
              <a:rPr lang="en" sz="3600"/>
              <a:t>Our Problem of Practice</a:t>
            </a:r>
          </a:p>
        </p:txBody>
      </p:sp>
      <p:sp>
        <p:nvSpPr>
          <p:cNvPr id="261" name="Shape 261"/>
          <p:cNvSpPr txBox="1">
            <a:spLocks noGrp="1"/>
          </p:cNvSpPr>
          <p:nvPr>
            <p:ph type="body" idx="1"/>
          </p:nvPr>
        </p:nvSpPr>
        <p:spPr>
          <a:xfrm>
            <a:off x="435893" y="1635372"/>
            <a:ext cx="8272200" cy="2758800"/>
          </a:xfrm>
          <a:prstGeom prst="rect">
            <a:avLst/>
          </a:prstGeom>
        </p:spPr>
        <p:txBody>
          <a:bodyPr lIns="68575" tIns="68575" rIns="68575" bIns="68575" anchor="ctr" anchorCtr="0">
            <a:noAutofit/>
          </a:bodyPr>
          <a:lstStyle/>
          <a:p>
            <a:pPr marL="0" lvl="0" indent="0" algn="ctr" rtl="0">
              <a:spcBef>
                <a:spcPts val="0"/>
              </a:spcBef>
              <a:buNone/>
            </a:pPr>
            <a:r>
              <a:rPr lang="en" sz="2000">
                <a:solidFill>
                  <a:srgbClr val="3D85C6"/>
                </a:solidFill>
                <a:highlight>
                  <a:srgbClr val="FFFFFF"/>
                </a:highlight>
                <a:latin typeface="Arial"/>
                <a:ea typeface="Arial"/>
                <a:cs typeface="Arial"/>
                <a:sym typeface="Arial"/>
              </a:rPr>
              <a:t>“In the 21st century, scientific and technological innovations have become increasingly important as we face the benefits and challenges of both globalization and a knowledge-based economy. To succeed in this new information-based and highly technological society, students need to develop their capabilities in STEM to levels much beyond what was considered acceptable in the past.” </a:t>
            </a:r>
          </a:p>
          <a:p>
            <a:pPr marL="0" lvl="0" indent="0" algn="ctr" rtl="0">
              <a:spcBef>
                <a:spcPts val="0"/>
              </a:spcBef>
              <a:buNone/>
            </a:pPr>
            <a:r>
              <a:rPr lang="en" sz="1800">
                <a:solidFill>
                  <a:srgbClr val="3D85C6"/>
                </a:solidFill>
                <a:highlight>
                  <a:srgbClr val="FFFFFF"/>
                </a:highlight>
                <a:latin typeface="Arial"/>
                <a:ea typeface="Arial"/>
                <a:cs typeface="Arial"/>
                <a:sym typeface="Arial"/>
              </a:rPr>
              <a:t>~</a:t>
            </a:r>
            <a:r>
              <a:rPr lang="en" sz="1800" b="1" i="1">
                <a:solidFill>
                  <a:srgbClr val="3D85C6"/>
                </a:solidFill>
                <a:highlight>
                  <a:srgbClr val="FFFFFF"/>
                </a:highlight>
                <a:latin typeface="Arial"/>
                <a:ea typeface="Arial"/>
                <a:cs typeface="Arial"/>
                <a:sym typeface="Arial"/>
              </a:rPr>
              <a:t>National Science Foundation</a:t>
            </a:r>
          </a:p>
          <a:p>
            <a:pPr lvl="0">
              <a:spcBef>
                <a:spcPts val="0"/>
              </a:spcBef>
              <a:buNone/>
            </a:pPr>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766049" y="1030750"/>
            <a:ext cx="5232000" cy="3654600"/>
          </a:xfrm>
          <a:prstGeom prst="rect">
            <a:avLst/>
          </a:prstGeom>
        </p:spPr>
        <p:txBody>
          <a:bodyPr lIns="68575" tIns="68575" rIns="68575" bIns="68575" anchor="t" anchorCtr="0">
            <a:noAutofit/>
          </a:bodyPr>
          <a:lstStyle/>
          <a:p>
            <a:pPr lvl="0">
              <a:spcBef>
                <a:spcPts val="0"/>
              </a:spcBef>
              <a:buNone/>
            </a:pPr>
            <a:r>
              <a:rPr lang="en" sz="3000" b="1"/>
              <a:t>Two approaches:</a:t>
            </a:r>
          </a:p>
          <a:p>
            <a:pPr lvl="0" algn="ctr">
              <a:spcBef>
                <a:spcPts val="0"/>
              </a:spcBef>
              <a:buNone/>
            </a:pPr>
            <a:r>
              <a:rPr lang="en" sz="4800"/>
              <a:t>Pedagogical Shifts</a:t>
            </a:r>
          </a:p>
          <a:p>
            <a:pPr lvl="0" algn="ctr">
              <a:spcBef>
                <a:spcPts val="0"/>
              </a:spcBef>
              <a:buNone/>
            </a:pPr>
            <a:r>
              <a:rPr lang="en" sz="4800"/>
              <a:t>&amp;</a:t>
            </a:r>
          </a:p>
          <a:p>
            <a:pPr lvl="0" algn="ctr">
              <a:spcBef>
                <a:spcPts val="0"/>
              </a:spcBef>
              <a:buNone/>
            </a:pPr>
            <a:r>
              <a:rPr lang="en" sz="4800"/>
              <a:t>Co-Curricular Enhancements</a:t>
            </a:r>
          </a:p>
        </p:txBody>
      </p:sp>
      <p:pic>
        <p:nvPicPr>
          <p:cNvPr id="267" name="Shape 267"/>
          <p:cNvPicPr preferRelativeResize="0"/>
          <p:nvPr/>
        </p:nvPicPr>
        <p:blipFill>
          <a:blip r:embed="rId3">
            <a:alphaModFix/>
          </a:blip>
          <a:stretch>
            <a:fillRect/>
          </a:stretch>
        </p:blipFill>
        <p:spPr>
          <a:xfrm rot="5400000">
            <a:off x="6283612" y="1562662"/>
            <a:ext cx="2872449" cy="2154325"/>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435900" y="3672476"/>
            <a:ext cx="8272200" cy="419400"/>
          </a:xfrm>
          <a:prstGeom prst="rect">
            <a:avLst/>
          </a:prstGeom>
        </p:spPr>
        <p:txBody>
          <a:bodyPr lIns="68575" tIns="68575" rIns="68575" bIns="68575" anchor="b" anchorCtr="0">
            <a:noAutofit/>
          </a:bodyPr>
          <a:lstStyle/>
          <a:p>
            <a:pPr lvl="0">
              <a:spcBef>
                <a:spcPts val="0"/>
              </a:spcBef>
              <a:buNone/>
            </a:pPr>
            <a:endParaRPr sz="3600" b="1"/>
          </a:p>
          <a:p>
            <a:pPr lvl="0">
              <a:spcBef>
                <a:spcPts val="0"/>
              </a:spcBef>
              <a:buNone/>
            </a:pPr>
            <a:r>
              <a:rPr lang="en" sz="3600" b="1"/>
              <a:t>Project Lead the Way</a:t>
            </a:r>
          </a:p>
        </p:txBody>
      </p:sp>
      <p:sp>
        <p:nvSpPr>
          <p:cNvPr id="273" name="Shape 273"/>
          <p:cNvSpPr txBox="1">
            <a:spLocks noGrp="1"/>
          </p:cNvSpPr>
          <p:nvPr>
            <p:ph type="body" idx="1"/>
          </p:nvPr>
        </p:nvSpPr>
        <p:spPr>
          <a:xfrm>
            <a:off x="435900" y="4048853"/>
            <a:ext cx="8272200" cy="755400"/>
          </a:xfrm>
          <a:prstGeom prst="rect">
            <a:avLst/>
          </a:prstGeom>
        </p:spPr>
        <p:txBody>
          <a:bodyPr lIns="68575" tIns="68575" rIns="68575" bIns="68575" anchor="ctr" anchorCtr="0">
            <a:noAutofit/>
          </a:bodyPr>
          <a:lstStyle/>
          <a:p>
            <a:pPr lvl="0">
              <a:spcBef>
                <a:spcPts val="0"/>
              </a:spcBef>
              <a:buNone/>
            </a:pPr>
            <a:r>
              <a:rPr lang="en" sz="1200" i="1">
                <a:solidFill>
                  <a:srgbClr val="444444"/>
                </a:solidFill>
                <a:highlight>
                  <a:srgbClr val="FFFFFF"/>
                </a:highlight>
                <a:latin typeface="Arial"/>
                <a:ea typeface="Arial"/>
                <a:cs typeface="Arial"/>
                <a:sym typeface="Arial"/>
              </a:rPr>
              <a:t>“What is more important – to ensure that all the content of the lesson is covered, or to give the students the time to work through procedural road blocks and find solutions on their own?”  from a conversation with Stephanie Cunningham, 3-4 grade science teacher during a visit with Vince Bertram, PLTW CEO</a:t>
            </a:r>
          </a:p>
        </p:txBody>
      </p:sp>
      <p:pic>
        <p:nvPicPr>
          <p:cNvPr id="274" name="Shape 274"/>
          <p:cNvPicPr preferRelativeResize="0"/>
          <p:nvPr/>
        </p:nvPicPr>
        <p:blipFill>
          <a:blip r:embed="rId3">
            <a:alphaModFix/>
          </a:blip>
          <a:stretch>
            <a:fillRect/>
          </a:stretch>
        </p:blipFill>
        <p:spPr>
          <a:xfrm>
            <a:off x="1428700" y="449800"/>
            <a:ext cx="6117124" cy="296655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p:nvPr/>
        </p:nvSpPr>
        <p:spPr>
          <a:xfrm>
            <a:off x="415425" y="1773350"/>
            <a:ext cx="2010000" cy="24903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0" name="Shape 280"/>
          <p:cNvSpPr txBox="1">
            <a:spLocks noGrp="1"/>
          </p:cNvSpPr>
          <p:nvPr>
            <p:ph type="title"/>
          </p:nvPr>
        </p:nvSpPr>
        <p:spPr>
          <a:xfrm>
            <a:off x="435894" y="547243"/>
            <a:ext cx="8272200" cy="741300"/>
          </a:xfrm>
          <a:prstGeom prst="rect">
            <a:avLst/>
          </a:prstGeom>
        </p:spPr>
        <p:txBody>
          <a:bodyPr lIns="68575" tIns="68575" rIns="68575" bIns="68575" anchor="b" anchorCtr="0">
            <a:noAutofit/>
          </a:bodyPr>
          <a:lstStyle/>
          <a:p>
            <a:pPr lvl="0">
              <a:spcBef>
                <a:spcPts val="0"/>
              </a:spcBef>
              <a:buNone/>
            </a:pPr>
            <a:r>
              <a:rPr lang="en"/>
              <a:t>Medway Public Schools Adopts Project Lead the Way (PLTW)</a:t>
            </a:r>
          </a:p>
        </p:txBody>
      </p:sp>
      <p:sp>
        <p:nvSpPr>
          <p:cNvPr id="281" name="Shape 281"/>
          <p:cNvSpPr txBox="1">
            <a:spLocks noGrp="1"/>
          </p:cNvSpPr>
          <p:nvPr>
            <p:ph type="body" idx="2"/>
          </p:nvPr>
        </p:nvSpPr>
        <p:spPr>
          <a:xfrm>
            <a:off x="2326450" y="1717950"/>
            <a:ext cx="6449100" cy="2677800"/>
          </a:xfrm>
          <a:prstGeom prst="rect">
            <a:avLst/>
          </a:prstGeom>
        </p:spPr>
        <p:txBody>
          <a:bodyPr lIns="68575" tIns="68575" rIns="68575" bIns="68575" anchor="t" anchorCtr="0">
            <a:noAutofit/>
          </a:bodyPr>
          <a:lstStyle/>
          <a:p>
            <a:pPr marL="457200" lvl="0" indent="-317500" rtl="0">
              <a:spcBef>
                <a:spcPts val="0"/>
              </a:spcBef>
              <a:spcAft>
                <a:spcPts val="0"/>
              </a:spcAft>
              <a:buClr>
                <a:schemeClr val="accent2"/>
              </a:buClr>
              <a:buSzPct val="100000"/>
            </a:pPr>
            <a:r>
              <a:rPr lang="en" dirty="0">
                <a:solidFill>
                  <a:schemeClr val="accent2"/>
                </a:solidFill>
              </a:rPr>
              <a:t>Introduction to Engineering Design…………………………....</a:t>
            </a:r>
            <a:r>
              <a:rPr lang="en" dirty="0"/>
              <a:t>2009- present</a:t>
            </a:r>
          </a:p>
          <a:p>
            <a:pPr marL="457200" lvl="0" indent="-317500" rtl="0">
              <a:spcBef>
                <a:spcPts val="0"/>
              </a:spcBef>
              <a:spcAft>
                <a:spcPts val="0"/>
              </a:spcAft>
              <a:buClr>
                <a:schemeClr val="accent2"/>
              </a:buClr>
              <a:buSzPct val="100000"/>
            </a:pPr>
            <a:r>
              <a:rPr lang="en" dirty="0">
                <a:solidFill>
                  <a:schemeClr val="accent2"/>
                </a:solidFill>
              </a:rPr>
              <a:t>Digital Electronics………………………………………………………………..</a:t>
            </a:r>
            <a:r>
              <a:rPr lang="en" dirty="0"/>
              <a:t>2011-2013</a:t>
            </a:r>
          </a:p>
          <a:p>
            <a:pPr marL="457200" lvl="0" indent="-317500" rtl="0">
              <a:spcBef>
                <a:spcPts val="0"/>
              </a:spcBef>
              <a:spcAft>
                <a:spcPts val="0"/>
              </a:spcAft>
              <a:buClr>
                <a:schemeClr val="accent2"/>
              </a:buClr>
              <a:buSzPct val="100000"/>
            </a:pPr>
            <a:r>
              <a:rPr lang="en" dirty="0">
                <a:solidFill>
                  <a:schemeClr val="accent2"/>
                </a:solidFill>
              </a:rPr>
              <a:t>Principles of Engineering……………………………………………....</a:t>
            </a:r>
            <a:r>
              <a:rPr lang="en" dirty="0"/>
              <a:t>2010-present</a:t>
            </a:r>
          </a:p>
          <a:p>
            <a:pPr marL="457200" lvl="0" indent="-317500" rtl="0">
              <a:spcBef>
                <a:spcPts val="0"/>
              </a:spcBef>
              <a:spcAft>
                <a:spcPts val="0"/>
              </a:spcAft>
              <a:buClr>
                <a:schemeClr val="accent2"/>
              </a:buClr>
              <a:buSzPct val="100000"/>
            </a:pPr>
            <a:r>
              <a:rPr lang="en" dirty="0">
                <a:solidFill>
                  <a:schemeClr val="accent2"/>
                </a:solidFill>
              </a:rPr>
              <a:t>Biotechnology (no longer offered).................................................</a:t>
            </a:r>
            <a:r>
              <a:rPr lang="en" dirty="0"/>
              <a:t>2011-2013</a:t>
            </a:r>
          </a:p>
          <a:p>
            <a:pPr marL="457200" lvl="0" indent="-317500" rtl="0">
              <a:spcBef>
                <a:spcPts val="0"/>
              </a:spcBef>
              <a:spcAft>
                <a:spcPts val="0"/>
              </a:spcAft>
              <a:buClr>
                <a:schemeClr val="accent2"/>
              </a:buClr>
              <a:buSzPct val="100000"/>
            </a:pPr>
            <a:r>
              <a:rPr lang="en" dirty="0">
                <a:solidFill>
                  <a:schemeClr val="accent2"/>
                </a:solidFill>
              </a:rPr>
              <a:t>7th/8th grade Automation and Robotics </a:t>
            </a:r>
            <a:r>
              <a:rPr lang="en" i="1" dirty="0">
                <a:solidFill>
                  <a:schemeClr val="accent2"/>
                </a:solidFill>
              </a:rPr>
              <a:t>(optional)..............</a:t>
            </a:r>
            <a:r>
              <a:rPr lang="en" dirty="0"/>
              <a:t>2012-2016</a:t>
            </a:r>
          </a:p>
          <a:p>
            <a:pPr marL="457200" lvl="0" indent="-317500" rtl="0">
              <a:spcBef>
                <a:spcPts val="0"/>
              </a:spcBef>
              <a:spcAft>
                <a:spcPts val="0"/>
              </a:spcAft>
              <a:buClr>
                <a:schemeClr val="accent2"/>
              </a:buClr>
              <a:buSzPct val="100000"/>
            </a:pPr>
            <a:r>
              <a:rPr lang="en" dirty="0">
                <a:solidFill>
                  <a:schemeClr val="accent2"/>
                </a:solidFill>
              </a:rPr>
              <a:t>7th/8th grade Design and Modeling </a:t>
            </a:r>
            <a:r>
              <a:rPr lang="en" i="1" dirty="0">
                <a:solidFill>
                  <a:schemeClr val="accent2"/>
                </a:solidFill>
              </a:rPr>
              <a:t>(optional).......................</a:t>
            </a:r>
            <a:r>
              <a:rPr lang="en" dirty="0"/>
              <a:t>2012-2016</a:t>
            </a:r>
          </a:p>
          <a:p>
            <a:pPr marL="457200" lvl="0" indent="-317500" rtl="0">
              <a:spcBef>
                <a:spcPts val="0"/>
              </a:spcBef>
              <a:spcAft>
                <a:spcPts val="0"/>
              </a:spcAft>
              <a:buClr>
                <a:schemeClr val="accent2"/>
              </a:buClr>
              <a:buSzPct val="100000"/>
            </a:pPr>
            <a:r>
              <a:rPr lang="en" dirty="0">
                <a:solidFill>
                  <a:schemeClr val="accent2"/>
                </a:solidFill>
              </a:rPr>
              <a:t>Civil Engineering and Architecture………………………………..</a:t>
            </a:r>
            <a:r>
              <a:rPr lang="en" dirty="0"/>
              <a:t>2014- present</a:t>
            </a:r>
          </a:p>
          <a:p>
            <a:pPr marL="457200" lvl="0" indent="-317500" rtl="0">
              <a:spcBef>
                <a:spcPts val="0"/>
              </a:spcBef>
              <a:spcAft>
                <a:spcPts val="0"/>
              </a:spcAft>
              <a:buClr>
                <a:schemeClr val="accent2"/>
              </a:buClr>
              <a:buSzPct val="100000"/>
            </a:pPr>
            <a:r>
              <a:rPr lang="en" dirty="0">
                <a:solidFill>
                  <a:schemeClr val="accent2"/>
                </a:solidFill>
              </a:rPr>
              <a:t>Principles of Biomedical Science…………………………………...</a:t>
            </a:r>
            <a:r>
              <a:rPr lang="en" dirty="0"/>
              <a:t>2015-present</a:t>
            </a:r>
          </a:p>
          <a:p>
            <a:pPr marL="457200" lvl="0" indent="-317500" rtl="0">
              <a:spcBef>
                <a:spcPts val="0"/>
              </a:spcBef>
              <a:spcAft>
                <a:spcPts val="0"/>
              </a:spcAft>
              <a:buClr>
                <a:schemeClr val="accent2"/>
              </a:buClr>
              <a:buSzPct val="100000"/>
            </a:pPr>
            <a:r>
              <a:rPr lang="en" dirty="0">
                <a:solidFill>
                  <a:schemeClr val="accent2"/>
                </a:solidFill>
              </a:rPr>
              <a:t>Engineering Design and Development………………………....</a:t>
            </a:r>
            <a:r>
              <a:rPr lang="en" dirty="0"/>
              <a:t>2015-present</a:t>
            </a:r>
          </a:p>
          <a:p>
            <a:pPr marL="457200" lvl="0" indent="-317500" rtl="0">
              <a:spcBef>
                <a:spcPts val="0"/>
              </a:spcBef>
              <a:spcAft>
                <a:spcPts val="0"/>
              </a:spcAft>
              <a:buClr>
                <a:schemeClr val="accent2"/>
              </a:buClr>
              <a:buSzPct val="100000"/>
            </a:pPr>
            <a:r>
              <a:rPr lang="en" dirty="0">
                <a:solidFill>
                  <a:schemeClr val="accent2"/>
                </a:solidFill>
              </a:rPr>
              <a:t>Human Body System……………………………………………………..</a:t>
            </a:r>
            <a:r>
              <a:rPr lang="en" dirty="0"/>
              <a:t>2015-present</a:t>
            </a:r>
          </a:p>
          <a:p>
            <a:pPr marL="457200" lvl="0" indent="-317500" rtl="0">
              <a:spcBef>
                <a:spcPts val="0"/>
              </a:spcBef>
              <a:spcAft>
                <a:spcPts val="0"/>
              </a:spcAft>
              <a:buClr>
                <a:schemeClr val="accent2"/>
              </a:buClr>
              <a:buSzPct val="100000"/>
            </a:pPr>
            <a:r>
              <a:rPr lang="en" dirty="0">
                <a:solidFill>
                  <a:schemeClr val="accent2"/>
                </a:solidFill>
              </a:rPr>
              <a:t>Launch Units - Grades 3-4……………………………………………..</a:t>
            </a:r>
            <a:r>
              <a:rPr lang="en" dirty="0"/>
              <a:t>2015-present</a:t>
            </a:r>
          </a:p>
          <a:p>
            <a:pPr marL="457200" lvl="0" indent="-317500" rtl="0">
              <a:spcBef>
                <a:spcPts val="0"/>
              </a:spcBef>
              <a:spcAft>
                <a:spcPts val="0"/>
              </a:spcAft>
              <a:buClr>
                <a:schemeClr val="accent2"/>
              </a:buClr>
              <a:buSzPct val="100000"/>
            </a:pPr>
            <a:r>
              <a:rPr lang="en" dirty="0">
                <a:solidFill>
                  <a:schemeClr val="accent2"/>
                </a:solidFill>
              </a:rPr>
              <a:t>7th Grade Design and Modeling (req.)..........................................</a:t>
            </a:r>
            <a:r>
              <a:rPr lang="en" dirty="0"/>
              <a:t>2016-2017</a:t>
            </a:r>
          </a:p>
          <a:p>
            <a:pPr marL="0" lvl="0" indent="0" rtl="0">
              <a:spcBef>
                <a:spcPts val="0"/>
              </a:spcBef>
              <a:buNone/>
            </a:pPr>
            <a:endParaRPr dirty="0"/>
          </a:p>
        </p:txBody>
      </p:sp>
      <p:sp>
        <p:nvSpPr>
          <p:cNvPr id="282" name="Shape 282"/>
          <p:cNvSpPr txBox="1"/>
          <p:nvPr/>
        </p:nvSpPr>
        <p:spPr>
          <a:xfrm>
            <a:off x="435225" y="1915775"/>
            <a:ext cx="1970400" cy="2271000"/>
          </a:xfrm>
          <a:prstGeom prst="rect">
            <a:avLst/>
          </a:prstGeom>
          <a:noFill/>
          <a:ln>
            <a:noFill/>
          </a:ln>
        </p:spPr>
        <p:txBody>
          <a:bodyPr lIns="91425" tIns="91425" rIns="91425" bIns="91425" anchor="t" anchorCtr="0">
            <a:noAutofit/>
          </a:bodyPr>
          <a:lstStyle/>
          <a:p>
            <a:pPr lvl="0" algn="ctr">
              <a:spcBef>
                <a:spcPts val="0"/>
              </a:spcBef>
              <a:buNone/>
            </a:pPr>
            <a:r>
              <a:rPr lang="en">
                <a:latin typeface="Arial Narrow"/>
                <a:ea typeface="Arial Narrow"/>
                <a:cs typeface="Arial Narrow"/>
                <a:sym typeface="Arial Narrow"/>
              </a:rPr>
              <a:t>“</a:t>
            </a:r>
            <a:r>
              <a:rPr lang="en" i="1">
                <a:latin typeface="Arial Narrow"/>
                <a:ea typeface="Arial Narrow"/>
                <a:cs typeface="Arial Narrow"/>
                <a:sym typeface="Arial Narrow"/>
              </a:rPr>
              <a:t>PLTW has provided Medway an accelerated pathway to improved instructional practice based on a project based learning/inquiry approach that we would not have otherwise achieved as quickly.”</a:t>
            </a:r>
          </a:p>
          <a:p>
            <a:pPr lvl="0" algn="ctr">
              <a:spcBef>
                <a:spcPts val="0"/>
              </a:spcBef>
              <a:buNone/>
            </a:pPr>
            <a:r>
              <a:rPr lang="en" i="1">
                <a:latin typeface="Arial Narrow"/>
                <a:ea typeface="Arial Narrow"/>
                <a:cs typeface="Arial Narrow"/>
                <a:sym typeface="Arial Narrow"/>
              </a:rPr>
              <a:t>A. Pires, Superintendent</a:t>
            </a:r>
          </a:p>
        </p:txBody>
      </p:sp>
      <p:sp>
        <p:nvSpPr>
          <p:cNvPr id="283" name="Shape 283"/>
          <p:cNvSpPr txBox="1"/>
          <p:nvPr/>
        </p:nvSpPr>
        <p:spPr>
          <a:xfrm>
            <a:off x="435225" y="4487525"/>
            <a:ext cx="7881300" cy="411600"/>
          </a:xfrm>
          <a:prstGeom prst="rect">
            <a:avLst/>
          </a:prstGeom>
          <a:noFill/>
          <a:ln>
            <a:noFill/>
          </a:ln>
        </p:spPr>
        <p:txBody>
          <a:bodyPr lIns="91425" tIns="91425" rIns="91425" bIns="91425" anchor="t" anchorCtr="0">
            <a:noAutofit/>
          </a:bodyPr>
          <a:lstStyle/>
          <a:p>
            <a:pPr lvl="0" algn="ctr">
              <a:spcBef>
                <a:spcPts val="0"/>
              </a:spcBef>
              <a:buNone/>
            </a:pPr>
            <a:r>
              <a:rPr lang="en" sz="1800">
                <a:solidFill>
                  <a:srgbClr val="CC4125"/>
                </a:solidFill>
                <a:latin typeface="Cabin"/>
                <a:ea typeface="Cabin"/>
                <a:cs typeface="Cabin"/>
                <a:sym typeface="Cabin"/>
              </a:rPr>
              <a:t>The standards for learning still guide the way...</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title"/>
          </p:nvPr>
        </p:nvSpPr>
        <p:spPr>
          <a:xfrm>
            <a:off x="328800" y="515150"/>
            <a:ext cx="4045200" cy="1368900"/>
          </a:xfrm>
          <a:prstGeom prst="rect">
            <a:avLst/>
          </a:prstGeom>
        </p:spPr>
        <p:txBody>
          <a:bodyPr lIns="68575" tIns="68575" rIns="68575" bIns="68575" anchor="b" anchorCtr="0">
            <a:noAutofit/>
          </a:bodyPr>
          <a:lstStyle/>
          <a:p>
            <a:pPr lvl="0">
              <a:spcBef>
                <a:spcPts val="0"/>
              </a:spcBef>
              <a:buNone/>
            </a:pPr>
            <a:r>
              <a:rPr lang="en" sz="2400">
                <a:solidFill>
                  <a:srgbClr val="000000"/>
                </a:solidFill>
              </a:rPr>
              <a:t>Commitment to an </a:t>
            </a:r>
          </a:p>
          <a:p>
            <a:pPr lvl="0">
              <a:spcBef>
                <a:spcPts val="0"/>
              </a:spcBef>
              <a:buNone/>
            </a:pPr>
            <a:r>
              <a:rPr lang="en" sz="2400">
                <a:solidFill>
                  <a:srgbClr val="000000"/>
                </a:solidFill>
              </a:rPr>
              <a:t>Instructional Coaching Model  </a:t>
            </a:r>
          </a:p>
          <a:p>
            <a:pPr lvl="0">
              <a:spcBef>
                <a:spcPts val="0"/>
              </a:spcBef>
              <a:buNone/>
            </a:pPr>
            <a:endParaRPr sz="2400">
              <a:solidFill>
                <a:srgbClr val="000000"/>
              </a:solidFill>
            </a:endParaRPr>
          </a:p>
        </p:txBody>
      </p:sp>
      <p:sp>
        <p:nvSpPr>
          <p:cNvPr id="289" name="Shape 289"/>
          <p:cNvSpPr txBox="1">
            <a:spLocks noGrp="1"/>
          </p:cNvSpPr>
          <p:nvPr>
            <p:ph type="body" idx="2"/>
          </p:nvPr>
        </p:nvSpPr>
        <p:spPr>
          <a:xfrm>
            <a:off x="4963225" y="610125"/>
            <a:ext cx="3837000" cy="4260300"/>
          </a:xfrm>
          <a:prstGeom prst="rect">
            <a:avLst/>
          </a:prstGeom>
        </p:spPr>
        <p:txBody>
          <a:bodyPr lIns="68575" tIns="68575" rIns="68575" bIns="68575" anchor="ctr" anchorCtr="0">
            <a:noAutofit/>
          </a:bodyPr>
          <a:lstStyle/>
          <a:p>
            <a:pPr marL="514350" lvl="0" indent="-285750" rtl="0">
              <a:spcBef>
                <a:spcPts val="0"/>
              </a:spcBef>
              <a:buClr>
                <a:srgbClr val="4A86E8"/>
              </a:buClr>
              <a:buFont typeface="Wingdings" panose="05000000000000000000" pitchFamily="2" charset="2"/>
              <a:buChar char="ü"/>
            </a:pPr>
            <a:r>
              <a:rPr lang="en" dirty="0">
                <a:solidFill>
                  <a:srgbClr val="4A86E8"/>
                </a:solidFill>
              </a:rPr>
              <a:t>2009-10: Addition of Instructional Coaches at elementary schools, STEM and Humanities’ Coaches at middle school </a:t>
            </a:r>
          </a:p>
          <a:p>
            <a:pPr marL="285750" lvl="0" indent="-285750" rtl="0">
              <a:spcBef>
                <a:spcPts val="0"/>
              </a:spcBef>
              <a:buFont typeface="Wingdings" panose="05000000000000000000" pitchFamily="2" charset="2"/>
              <a:buChar char="ü"/>
            </a:pPr>
            <a:endParaRPr dirty="0">
              <a:solidFill>
                <a:srgbClr val="4A86E8"/>
              </a:solidFill>
            </a:endParaRPr>
          </a:p>
          <a:p>
            <a:pPr marL="514350" lvl="0" indent="-285750" rtl="0">
              <a:spcBef>
                <a:spcPts val="0"/>
              </a:spcBef>
              <a:buClr>
                <a:srgbClr val="4A86E8"/>
              </a:buClr>
              <a:buFont typeface="Wingdings" panose="05000000000000000000" pitchFamily="2" charset="2"/>
              <a:buChar char="ü"/>
            </a:pPr>
            <a:r>
              <a:rPr lang="en" dirty="0">
                <a:solidFill>
                  <a:srgbClr val="4A86E8"/>
                </a:solidFill>
              </a:rPr>
              <a:t>2011-12:  Addition of first Technology Integration Specialist  (second added in 2012-13)</a:t>
            </a:r>
          </a:p>
          <a:p>
            <a:pPr marL="285750" lvl="0" indent="-285750">
              <a:spcBef>
                <a:spcPts val="0"/>
              </a:spcBef>
              <a:buFont typeface="Wingdings" panose="05000000000000000000" pitchFamily="2" charset="2"/>
              <a:buChar char="ü"/>
            </a:pPr>
            <a:endParaRPr dirty="0">
              <a:solidFill>
                <a:srgbClr val="4A86E8"/>
              </a:solidFill>
            </a:endParaRPr>
          </a:p>
          <a:p>
            <a:pPr marL="514350" lvl="0" indent="-285750" rtl="0">
              <a:spcBef>
                <a:spcPts val="0"/>
              </a:spcBef>
              <a:buClr>
                <a:srgbClr val="4A86E8"/>
              </a:buClr>
              <a:buFont typeface="Wingdings" panose="05000000000000000000" pitchFamily="2" charset="2"/>
              <a:buChar char="ü"/>
            </a:pPr>
            <a:r>
              <a:rPr lang="en" dirty="0">
                <a:solidFill>
                  <a:srgbClr val="4A86E8"/>
                </a:solidFill>
              </a:rPr>
              <a:t>2012-13:  Appointment of dedicated Science Specialist, grades 3-4 (second added in 2014)</a:t>
            </a:r>
          </a:p>
          <a:p>
            <a:pPr marL="285750" lvl="0" indent="-285750" rtl="0">
              <a:spcBef>
                <a:spcPts val="0"/>
              </a:spcBef>
              <a:buFont typeface="Wingdings" panose="05000000000000000000" pitchFamily="2" charset="2"/>
              <a:buChar char="ü"/>
            </a:pPr>
            <a:endParaRPr dirty="0">
              <a:solidFill>
                <a:srgbClr val="4A86E8"/>
              </a:solidFill>
            </a:endParaRPr>
          </a:p>
          <a:p>
            <a:pPr marL="514350" lvl="0" indent="-285750" rtl="0">
              <a:spcBef>
                <a:spcPts val="0"/>
              </a:spcBef>
              <a:buClr>
                <a:srgbClr val="4A86E8"/>
              </a:buClr>
              <a:buFont typeface="Wingdings" panose="05000000000000000000" pitchFamily="2" charset="2"/>
              <a:buChar char="ü"/>
            </a:pPr>
            <a:r>
              <a:rPr lang="en" dirty="0">
                <a:solidFill>
                  <a:srgbClr val="4A86E8"/>
                </a:solidFill>
              </a:rPr>
              <a:t>2013-14:  Transition from high school department heads to STEM and Humanities Education Leaders</a:t>
            </a:r>
          </a:p>
          <a:p>
            <a:pPr marL="0" lvl="0" indent="0">
              <a:spcBef>
                <a:spcPts val="0"/>
              </a:spcBef>
              <a:buNone/>
            </a:pPr>
            <a:endParaRPr dirty="0"/>
          </a:p>
          <a:p>
            <a:pPr lvl="0">
              <a:spcBef>
                <a:spcPts val="0"/>
              </a:spcBef>
              <a:buNone/>
            </a:pPr>
            <a:endParaRPr dirty="0"/>
          </a:p>
          <a:p>
            <a:pPr lvl="0">
              <a:spcBef>
                <a:spcPts val="0"/>
              </a:spcBef>
              <a:buNone/>
            </a:pPr>
            <a:endParaRPr dirty="0"/>
          </a:p>
        </p:txBody>
      </p:sp>
      <p:sp>
        <p:nvSpPr>
          <p:cNvPr id="290" name="Shape 290"/>
          <p:cNvSpPr txBox="1">
            <a:spLocks noGrp="1"/>
          </p:cNvSpPr>
          <p:nvPr>
            <p:ph type="subTitle" idx="1"/>
          </p:nvPr>
        </p:nvSpPr>
        <p:spPr>
          <a:xfrm>
            <a:off x="265500" y="1923675"/>
            <a:ext cx="4045200" cy="2114700"/>
          </a:xfrm>
          <a:prstGeom prst="rect">
            <a:avLst/>
          </a:prstGeom>
        </p:spPr>
        <p:txBody>
          <a:bodyPr lIns="68575" tIns="68575" rIns="68575" bIns="68575" anchor="ctr" anchorCtr="0">
            <a:noAutofit/>
          </a:bodyPr>
          <a:lstStyle/>
          <a:p>
            <a:pPr lvl="0" rtl="0">
              <a:spcBef>
                <a:spcPts val="0"/>
              </a:spcBef>
              <a:buNone/>
            </a:pPr>
            <a:r>
              <a:rPr lang="en" sz="1600" i="1"/>
              <a:t>We believe that if people just come and have their ‘sit and git,’ no matter how good the sit and git is, it’s not real until you are side-by-side with somebody who can help you think through the skills and processes in your own site with your own teachers… You can’t just have the [formal professional development sessions] without the coaching, nor can you have the coaching without the [professional development sessions].</a:t>
            </a:r>
          </a:p>
          <a:p>
            <a:pPr lvl="0" rtl="0">
              <a:spcBef>
                <a:spcPts val="0"/>
              </a:spcBef>
              <a:buNone/>
            </a:pPr>
            <a:r>
              <a:rPr lang="en" sz="1200" i="1"/>
              <a:t>~A. Markholt, Center for Instructional Leadership, 2008</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title"/>
          </p:nvPr>
        </p:nvSpPr>
        <p:spPr>
          <a:xfrm>
            <a:off x="435893" y="526617"/>
            <a:ext cx="8272200" cy="760200"/>
          </a:xfrm>
          <a:prstGeom prst="rect">
            <a:avLst/>
          </a:prstGeom>
        </p:spPr>
        <p:txBody>
          <a:bodyPr lIns="68575" tIns="68575" rIns="68575" bIns="68575" anchor="b" anchorCtr="0">
            <a:noAutofit/>
          </a:bodyPr>
          <a:lstStyle/>
          <a:p>
            <a:pPr lvl="0">
              <a:spcBef>
                <a:spcPts val="0"/>
              </a:spcBef>
              <a:buNone/>
            </a:pPr>
            <a:r>
              <a:rPr lang="en" sz="2400"/>
              <a:t>A Culture of Improved Student Learning </a:t>
            </a:r>
          </a:p>
        </p:txBody>
      </p:sp>
      <p:sp>
        <p:nvSpPr>
          <p:cNvPr id="296" name="Shape 296"/>
          <p:cNvSpPr txBox="1">
            <a:spLocks noGrp="1"/>
          </p:cNvSpPr>
          <p:nvPr>
            <p:ph type="body" idx="1"/>
          </p:nvPr>
        </p:nvSpPr>
        <p:spPr>
          <a:xfrm>
            <a:off x="435900" y="1947424"/>
            <a:ext cx="8272200" cy="2446800"/>
          </a:xfrm>
          <a:prstGeom prst="rect">
            <a:avLst/>
          </a:prstGeom>
        </p:spPr>
        <p:txBody>
          <a:bodyPr lIns="68575" tIns="68575" rIns="68575" bIns="68575" anchor="ctr" anchorCtr="0">
            <a:noAutofit/>
          </a:bodyPr>
          <a:lstStyle/>
          <a:p>
            <a:pPr marL="76200" lvl="0" indent="0" rtl="0">
              <a:spcBef>
                <a:spcPts val="0"/>
              </a:spcBef>
              <a:spcAft>
                <a:spcPts val="0"/>
              </a:spcAft>
              <a:buNone/>
            </a:pPr>
            <a:r>
              <a:rPr lang="en" dirty="0"/>
              <a:t>Rigor and Relevance</a:t>
            </a:r>
          </a:p>
          <a:p>
            <a:pPr marL="457200" lvl="0" indent="-317500" rtl="0">
              <a:spcBef>
                <a:spcPts val="0"/>
              </a:spcBef>
              <a:spcAft>
                <a:spcPts val="0"/>
              </a:spcAft>
              <a:buSzPct val="100000"/>
              <a:buFont typeface="Arial" panose="020B0604020202020204" pitchFamily="34" charset="0"/>
              <a:buChar char="•"/>
            </a:pPr>
            <a:r>
              <a:rPr lang="en" dirty="0"/>
              <a:t>Standards-based learning experiences (technology standards, science and math content standards, practice standards)</a:t>
            </a:r>
          </a:p>
          <a:p>
            <a:pPr marL="457200" lvl="0" indent="-317500" rtl="0">
              <a:spcBef>
                <a:spcPts val="0"/>
              </a:spcBef>
              <a:spcAft>
                <a:spcPts val="0"/>
              </a:spcAft>
              <a:buSzPct val="100000"/>
              <a:buFont typeface="Arial" panose="020B0604020202020204" pitchFamily="34" charset="0"/>
              <a:buChar char="•"/>
            </a:pPr>
            <a:r>
              <a:rPr lang="en" dirty="0"/>
              <a:t>Utilizing appropriate technologies </a:t>
            </a:r>
          </a:p>
          <a:p>
            <a:pPr marL="914400" lvl="1" indent="-317500" rtl="0">
              <a:spcBef>
                <a:spcPts val="0"/>
              </a:spcBef>
              <a:spcAft>
                <a:spcPts val="0"/>
              </a:spcAft>
              <a:buSzPct val="100000"/>
              <a:buFont typeface="Arial" panose="020B0604020202020204" pitchFamily="34" charset="0"/>
              <a:buChar char="•"/>
            </a:pPr>
            <a:r>
              <a:rPr lang="en" sz="1400" dirty="0"/>
              <a:t>To make learning accessible for all</a:t>
            </a:r>
          </a:p>
          <a:p>
            <a:pPr marL="914400" lvl="1" indent="-317500" rtl="0">
              <a:spcBef>
                <a:spcPts val="0"/>
              </a:spcBef>
              <a:spcAft>
                <a:spcPts val="0"/>
              </a:spcAft>
              <a:buSzPct val="100000"/>
              <a:buFont typeface="Arial" panose="020B0604020202020204" pitchFamily="34" charset="0"/>
              <a:buChar char="•"/>
            </a:pPr>
            <a:r>
              <a:rPr lang="en" sz="1400" dirty="0"/>
              <a:t>To vary the media of instruction (increase student engagement)</a:t>
            </a:r>
          </a:p>
          <a:p>
            <a:pPr marL="914400" lvl="1" indent="-317500" rtl="0">
              <a:spcBef>
                <a:spcPts val="0"/>
              </a:spcBef>
              <a:spcAft>
                <a:spcPts val="0"/>
              </a:spcAft>
              <a:buSzPct val="100000"/>
              <a:buFont typeface="Arial" panose="020B0604020202020204" pitchFamily="34" charset="0"/>
              <a:buChar char="•"/>
            </a:pPr>
            <a:r>
              <a:rPr lang="en" sz="1400" dirty="0"/>
              <a:t>1:1 in all grade 3-4 science classrooms; access to devices on demand throughout district</a:t>
            </a:r>
          </a:p>
          <a:p>
            <a:pPr marL="457200" lvl="0" indent="-317500" rtl="0">
              <a:spcBef>
                <a:spcPts val="0"/>
              </a:spcBef>
              <a:spcAft>
                <a:spcPts val="0"/>
              </a:spcAft>
              <a:buSzPct val="100000"/>
              <a:buFont typeface="Arial" panose="020B0604020202020204" pitchFamily="34" charset="0"/>
              <a:buChar char="•"/>
            </a:pPr>
            <a:r>
              <a:rPr lang="en" dirty="0"/>
              <a:t>Relevance</a:t>
            </a:r>
          </a:p>
          <a:p>
            <a:pPr marL="914400" lvl="1" indent="-317500" rtl="0">
              <a:spcBef>
                <a:spcPts val="0"/>
              </a:spcBef>
              <a:spcAft>
                <a:spcPts val="0"/>
              </a:spcAft>
              <a:buSzPct val="100000"/>
              <a:buFont typeface="Arial" panose="020B0604020202020204" pitchFamily="34" charset="0"/>
              <a:buChar char="•"/>
            </a:pPr>
            <a:r>
              <a:rPr lang="en" sz="1400" dirty="0"/>
              <a:t>Learn software that can be used outside of school:  Google, Autodesk Inventor, Rivit</a:t>
            </a:r>
          </a:p>
          <a:p>
            <a:pPr marL="914400" lvl="1" indent="-317500" rtl="0">
              <a:spcBef>
                <a:spcPts val="0"/>
              </a:spcBef>
              <a:spcAft>
                <a:spcPts val="0"/>
              </a:spcAft>
              <a:buSzPct val="100000"/>
              <a:buFont typeface="Arial" panose="020B0604020202020204" pitchFamily="34" charset="0"/>
              <a:buChar char="•"/>
            </a:pPr>
            <a:r>
              <a:rPr lang="en" sz="1400" dirty="0"/>
              <a:t>Integration of community professionals into PLTW and other classes</a:t>
            </a:r>
          </a:p>
          <a:p>
            <a:pPr marL="914400" lvl="1" indent="-317500" rtl="0">
              <a:spcBef>
                <a:spcPts val="0"/>
              </a:spcBef>
              <a:spcAft>
                <a:spcPts val="0"/>
              </a:spcAft>
              <a:buSzPct val="100000"/>
              <a:buFont typeface="Arial" panose="020B0604020202020204" pitchFamily="34" charset="0"/>
              <a:buChar char="•"/>
            </a:pPr>
            <a:r>
              <a:rPr lang="en" sz="1400" dirty="0"/>
              <a:t>Contexts that mirror those found in STEM careers</a:t>
            </a:r>
          </a:p>
          <a:p>
            <a:pPr marL="914400" lvl="1" indent="-317500" rtl="0">
              <a:spcBef>
                <a:spcPts val="0"/>
              </a:spcBef>
              <a:spcAft>
                <a:spcPts val="0"/>
              </a:spcAft>
              <a:buSzPct val="100000"/>
              <a:buFont typeface="Arial" panose="020B0604020202020204" pitchFamily="34" charset="0"/>
              <a:buChar char="•"/>
            </a:pPr>
            <a:r>
              <a:rPr lang="en" sz="1400" dirty="0"/>
              <a:t>Commitment to informing students of the variety of ways STEM integrates into a diverse set of careers</a:t>
            </a:r>
          </a:p>
          <a:p>
            <a:pPr marL="457200" lvl="0" indent="0" rtl="0">
              <a:spcBef>
                <a:spcPts val="0"/>
              </a:spcBef>
              <a:buNone/>
            </a:pPr>
            <a:endParaRPr dirty="0"/>
          </a:p>
          <a:p>
            <a:pPr marL="457200" lvl="0" indent="0" rtl="0">
              <a:spcBef>
                <a:spcPts val="0"/>
              </a:spcBef>
              <a:buNone/>
            </a:pPr>
            <a:endParaRP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435894" y="547243"/>
            <a:ext cx="8272200" cy="741300"/>
          </a:xfrm>
          <a:prstGeom prst="rect">
            <a:avLst/>
          </a:prstGeom>
        </p:spPr>
        <p:txBody>
          <a:bodyPr lIns="68575" tIns="68575" rIns="68575" bIns="68575" anchor="b" anchorCtr="0">
            <a:noAutofit/>
          </a:bodyPr>
          <a:lstStyle/>
          <a:p>
            <a:pPr lvl="0">
              <a:spcBef>
                <a:spcPts val="0"/>
              </a:spcBef>
              <a:buNone/>
            </a:pPr>
            <a:r>
              <a:rPr lang="en" sz="2400"/>
              <a:t>Co-Curricular Enhancements</a:t>
            </a:r>
          </a:p>
        </p:txBody>
      </p:sp>
      <p:pic>
        <p:nvPicPr>
          <p:cNvPr id="302" name="Shape 302"/>
          <p:cNvPicPr preferRelativeResize="0"/>
          <p:nvPr/>
        </p:nvPicPr>
        <p:blipFill>
          <a:blip r:embed="rId3">
            <a:alphaModFix/>
          </a:blip>
          <a:stretch>
            <a:fillRect/>
          </a:stretch>
        </p:blipFill>
        <p:spPr>
          <a:xfrm>
            <a:off x="369900" y="1573800"/>
            <a:ext cx="2138749" cy="2217375"/>
          </a:xfrm>
          <a:prstGeom prst="rect">
            <a:avLst/>
          </a:prstGeom>
          <a:noFill/>
          <a:ln w="19050" cap="flat" cmpd="sng">
            <a:solidFill>
              <a:srgbClr val="000000"/>
            </a:solidFill>
            <a:prstDash val="solid"/>
            <a:round/>
            <a:headEnd type="none" w="med" len="med"/>
            <a:tailEnd type="none" w="med" len="med"/>
          </a:ln>
        </p:spPr>
      </p:pic>
      <p:sp>
        <p:nvSpPr>
          <p:cNvPr id="303" name="Shape 303"/>
          <p:cNvSpPr txBox="1">
            <a:spLocks noGrp="1"/>
          </p:cNvSpPr>
          <p:nvPr>
            <p:ph type="body" idx="2"/>
          </p:nvPr>
        </p:nvSpPr>
        <p:spPr>
          <a:xfrm>
            <a:off x="2555925" y="1573800"/>
            <a:ext cx="3402600" cy="2518200"/>
          </a:xfrm>
          <a:prstGeom prst="rect">
            <a:avLst/>
          </a:prstGeom>
        </p:spPr>
        <p:txBody>
          <a:bodyPr lIns="68575" tIns="68575" rIns="68575" bIns="68575" anchor="ctr" anchorCtr="0">
            <a:noAutofit/>
          </a:bodyPr>
          <a:lstStyle/>
          <a:p>
            <a:pPr marL="0" lvl="0" indent="0" rtl="0">
              <a:spcBef>
                <a:spcPts val="0"/>
              </a:spcBef>
              <a:buNone/>
            </a:pPr>
            <a:r>
              <a:rPr lang="en" sz="1800" dirty="0"/>
              <a:t>STEM Saturday for Girls</a:t>
            </a:r>
          </a:p>
          <a:p>
            <a:pPr marL="425450" lvl="0" indent="-285750">
              <a:spcBef>
                <a:spcPts val="0"/>
              </a:spcBef>
              <a:spcAft>
                <a:spcPts val="0"/>
              </a:spcAft>
              <a:buSzPct val="100000"/>
              <a:buFont typeface="Arial" panose="020B0604020202020204" pitchFamily="34" charset="0"/>
              <a:buChar char="•"/>
            </a:pPr>
            <a:r>
              <a:rPr lang="en" sz="1400" dirty="0"/>
              <a:t>Grant funded and sponsored</a:t>
            </a:r>
          </a:p>
          <a:p>
            <a:pPr marL="425450" lvl="0" indent="-285750">
              <a:spcBef>
                <a:spcPts val="0"/>
              </a:spcBef>
              <a:spcAft>
                <a:spcPts val="0"/>
              </a:spcAft>
              <a:buSzPct val="100000"/>
              <a:buFont typeface="Arial" panose="020B0604020202020204" pitchFamily="34" charset="0"/>
              <a:buChar char="•"/>
            </a:pPr>
            <a:r>
              <a:rPr lang="en" sz="1400" dirty="0"/>
              <a:t>Grades 2-8 - over 200 participants</a:t>
            </a:r>
          </a:p>
          <a:p>
            <a:pPr marL="425450" lvl="0" indent="-285750">
              <a:spcBef>
                <a:spcPts val="0"/>
              </a:spcBef>
              <a:spcAft>
                <a:spcPts val="0"/>
              </a:spcAft>
              <a:buSzPct val="100000"/>
              <a:buFont typeface="Arial" panose="020B0604020202020204" pitchFamily="34" charset="0"/>
              <a:buChar char="•"/>
            </a:pPr>
            <a:r>
              <a:rPr lang="en" sz="1400" dirty="0"/>
              <a:t>High school volunteers</a:t>
            </a:r>
          </a:p>
          <a:p>
            <a:pPr marL="425450" lvl="0" indent="-285750">
              <a:spcBef>
                <a:spcPts val="0"/>
              </a:spcBef>
              <a:spcAft>
                <a:spcPts val="0"/>
              </a:spcAft>
              <a:buSzPct val="100000"/>
              <a:buFont typeface="Arial" panose="020B0604020202020204" pitchFamily="34" charset="0"/>
              <a:buChar char="•"/>
            </a:pPr>
            <a:r>
              <a:rPr lang="en" sz="1400" dirty="0"/>
              <a:t>Community presenters and practitioners:  hands-on learning</a:t>
            </a:r>
          </a:p>
          <a:p>
            <a:pPr marL="425450" lvl="0" indent="-285750">
              <a:spcBef>
                <a:spcPts val="0"/>
              </a:spcBef>
              <a:spcAft>
                <a:spcPts val="0"/>
              </a:spcAft>
              <a:buSzPct val="100000"/>
              <a:buFont typeface="Arial" panose="020B0604020202020204" pitchFamily="34" charset="0"/>
              <a:buChar char="•"/>
            </a:pPr>
            <a:r>
              <a:rPr lang="en" sz="1400" dirty="0"/>
              <a:t>Keynote speaker:  Dr. Monica Linden, </a:t>
            </a:r>
            <a:r>
              <a:rPr lang="en" sz="1400" i="1" dirty="0"/>
              <a:t>The  Science of the Brain</a:t>
            </a:r>
          </a:p>
          <a:p>
            <a:pPr lvl="0">
              <a:spcBef>
                <a:spcPts val="0"/>
              </a:spcBef>
              <a:buNone/>
            </a:pPr>
            <a:endParaRPr dirty="0"/>
          </a:p>
        </p:txBody>
      </p:sp>
      <p:sp>
        <p:nvSpPr>
          <p:cNvPr id="304" name="Shape 304"/>
          <p:cNvSpPr txBox="1"/>
          <p:nvPr/>
        </p:nvSpPr>
        <p:spPr>
          <a:xfrm>
            <a:off x="5721150" y="1694200"/>
            <a:ext cx="3220500" cy="2397900"/>
          </a:xfrm>
          <a:prstGeom prst="rect">
            <a:avLst/>
          </a:prstGeom>
          <a:noFill/>
          <a:ln>
            <a:noFill/>
          </a:ln>
        </p:spPr>
        <p:txBody>
          <a:bodyPr lIns="91425" tIns="91425" rIns="91425" bIns="91425" anchor="t" anchorCtr="0">
            <a:noAutofit/>
          </a:bodyPr>
          <a:lstStyle/>
          <a:p>
            <a:pPr lvl="0">
              <a:spcBef>
                <a:spcPts val="0"/>
              </a:spcBef>
              <a:buNone/>
            </a:pPr>
            <a:r>
              <a:rPr lang="en" sz="1800" dirty="0"/>
              <a:t>Girls Who Code</a:t>
            </a:r>
          </a:p>
          <a:p>
            <a:pPr marL="457200" lvl="0" indent="-317500" rtl="0">
              <a:buClr>
                <a:schemeClr val="accent2"/>
              </a:buClr>
              <a:buFont typeface="Arial" panose="020B0604020202020204" pitchFamily="34" charset="0"/>
              <a:buChar char="•"/>
            </a:pPr>
            <a:r>
              <a:rPr lang="en" dirty="0">
                <a:solidFill>
                  <a:schemeClr val="dk2"/>
                </a:solidFill>
                <a:latin typeface="Cabin"/>
                <a:ea typeface="Cabin"/>
                <a:cs typeface="Cabin"/>
                <a:sym typeface="Cabin"/>
              </a:rPr>
              <a:t>National program for girls in grades 5-12 </a:t>
            </a:r>
          </a:p>
          <a:p>
            <a:pPr marL="457200" lvl="0" indent="-317500" rtl="0">
              <a:buClr>
                <a:schemeClr val="accent2"/>
              </a:buClr>
              <a:buFont typeface="Arial" panose="020B0604020202020204" pitchFamily="34" charset="0"/>
              <a:buChar char="•"/>
            </a:pPr>
            <a:r>
              <a:rPr lang="en" dirty="0">
                <a:solidFill>
                  <a:schemeClr val="dk2"/>
                </a:solidFill>
                <a:latin typeface="Cabin"/>
                <a:ea typeface="Cabin"/>
                <a:cs typeface="Cabin"/>
                <a:sym typeface="Cabin"/>
              </a:rPr>
              <a:t>Volunteer “instructor” and advisor from school</a:t>
            </a:r>
          </a:p>
          <a:p>
            <a:pPr marL="457200" lvl="0" indent="0" rtl="0">
              <a:spcBef>
                <a:spcPts val="200"/>
              </a:spcBef>
              <a:spcAft>
                <a:spcPts val="500"/>
              </a:spcAft>
              <a:buNone/>
            </a:pPr>
            <a:endParaRPr dirty="0"/>
          </a:p>
        </p:txBody>
      </p:sp>
      <p:sp>
        <p:nvSpPr>
          <p:cNvPr id="305" name="Shape 305"/>
          <p:cNvSpPr txBox="1"/>
          <p:nvPr/>
        </p:nvSpPr>
        <p:spPr>
          <a:xfrm>
            <a:off x="2801225" y="3684700"/>
            <a:ext cx="6180000" cy="1277700"/>
          </a:xfrm>
          <a:prstGeom prst="rect">
            <a:avLst/>
          </a:prstGeom>
          <a:noFill/>
          <a:ln>
            <a:noFill/>
          </a:ln>
        </p:spPr>
        <p:txBody>
          <a:bodyPr lIns="91425" tIns="91425" rIns="91425" bIns="91425" anchor="t" anchorCtr="0">
            <a:noAutofit/>
          </a:bodyPr>
          <a:lstStyle/>
          <a:p>
            <a:pPr lvl="0" algn="ctr">
              <a:spcBef>
                <a:spcPts val="0"/>
              </a:spcBef>
              <a:buNone/>
            </a:pPr>
            <a:r>
              <a:rPr lang="en" sz="1800" dirty="0"/>
              <a:t>Women in STEM Event</a:t>
            </a:r>
          </a:p>
          <a:p>
            <a:pPr marL="457200" lvl="0" indent="-317500" algn="ctr" rtl="0">
              <a:buClr>
                <a:schemeClr val="accent2"/>
              </a:buClr>
              <a:buFont typeface="Arial" panose="020B0604020202020204" pitchFamily="34" charset="0"/>
              <a:buChar char="•"/>
            </a:pPr>
            <a:r>
              <a:rPr lang="en" dirty="0">
                <a:solidFill>
                  <a:schemeClr val="dk2"/>
                </a:solidFill>
                <a:latin typeface="Cabin"/>
                <a:ea typeface="Cabin"/>
                <a:cs typeface="Cabin"/>
                <a:sym typeface="Cabin"/>
              </a:rPr>
              <a:t>Modeled after event at Ponagansett High School, RI</a:t>
            </a:r>
          </a:p>
          <a:p>
            <a:pPr marL="457200" lvl="0" indent="-317500" algn="ctr" rtl="0">
              <a:buClr>
                <a:schemeClr val="accent2"/>
              </a:buClr>
              <a:buFont typeface="Arial" panose="020B0604020202020204" pitchFamily="34" charset="0"/>
              <a:buChar char="•"/>
            </a:pPr>
            <a:r>
              <a:rPr lang="en" dirty="0">
                <a:solidFill>
                  <a:schemeClr val="dk2"/>
                </a:solidFill>
                <a:latin typeface="Cabin"/>
                <a:ea typeface="Cabin"/>
                <a:cs typeface="Cabin"/>
                <a:sym typeface="Cabin"/>
              </a:rPr>
              <a:t>Planned and implemented by two senior and two junior girls</a:t>
            </a:r>
          </a:p>
          <a:p>
            <a:pPr marL="457200" lvl="0" indent="-317500" algn="ctr" rtl="0">
              <a:buClr>
                <a:schemeClr val="accent2"/>
              </a:buClr>
              <a:buFont typeface="Arial" panose="020B0604020202020204" pitchFamily="34" charset="0"/>
              <a:buChar char="•"/>
            </a:pPr>
            <a:r>
              <a:rPr lang="en" dirty="0">
                <a:solidFill>
                  <a:schemeClr val="dk2"/>
                </a:solidFill>
                <a:latin typeface="Cabin"/>
                <a:ea typeface="Cabin"/>
                <a:cs typeface="Cabin"/>
                <a:sym typeface="Cabin"/>
              </a:rPr>
              <a:t>Women in STEM careers from  chemical engineers to neurologists spoke to students about their careers in a workshop format.</a:t>
            </a:r>
          </a:p>
          <a:p>
            <a:pPr lvl="0">
              <a:spcBef>
                <a:spcPts val="0"/>
              </a:spcBef>
              <a:buNone/>
            </a:pPr>
            <a:endParaRP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title"/>
          </p:nvPr>
        </p:nvSpPr>
        <p:spPr>
          <a:xfrm>
            <a:off x="435893" y="534542"/>
            <a:ext cx="8272200" cy="760200"/>
          </a:xfrm>
          <a:prstGeom prst="rect">
            <a:avLst/>
          </a:prstGeom>
        </p:spPr>
        <p:txBody>
          <a:bodyPr lIns="68575" tIns="68575" rIns="68575" bIns="68575" anchor="b" anchorCtr="0">
            <a:noAutofit/>
          </a:bodyPr>
          <a:lstStyle/>
          <a:p>
            <a:pPr lvl="0">
              <a:spcBef>
                <a:spcPts val="0"/>
              </a:spcBef>
              <a:buNone/>
            </a:pPr>
            <a:r>
              <a:rPr lang="en" sz="3600"/>
              <a:t>Must Haves...</a:t>
            </a:r>
          </a:p>
        </p:txBody>
      </p:sp>
      <p:sp>
        <p:nvSpPr>
          <p:cNvPr id="311" name="Shape 311"/>
          <p:cNvSpPr txBox="1">
            <a:spLocks noGrp="1"/>
          </p:cNvSpPr>
          <p:nvPr>
            <p:ph type="body" idx="1"/>
          </p:nvPr>
        </p:nvSpPr>
        <p:spPr>
          <a:xfrm>
            <a:off x="435900" y="1971174"/>
            <a:ext cx="8272200" cy="2423100"/>
          </a:xfrm>
          <a:prstGeom prst="rect">
            <a:avLst/>
          </a:prstGeom>
        </p:spPr>
        <p:txBody>
          <a:bodyPr lIns="68575" tIns="68575" rIns="68575" bIns="68575" anchor="ctr" anchorCtr="0">
            <a:noAutofit/>
          </a:bodyPr>
          <a:lstStyle/>
          <a:p>
            <a:pPr marL="457200" lvl="0" indent="-342900" rtl="0">
              <a:spcBef>
                <a:spcPts val="0"/>
              </a:spcBef>
              <a:spcAft>
                <a:spcPts val="0"/>
              </a:spcAft>
              <a:buSzPct val="100000"/>
              <a:buFont typeface="Arial" panose="020B0604020202020204" pitchFamily="34" charset="0"/>
              <a:buChar char="•"/>
            </a:pPr>
            <a:r>
              <a:rPr lang="en" sz="1800" dirty="0"/>
              <a:t>Core values that include (growth mindset) understanding of the power of instruction - spending more time on the “how to”  </a:t>
            </a:r>
          </a:p>
          <a:p>
            <a:pPr marL="457200" lvl="0" indent="-342900" rtl="0">
              <a:spcBef>
                <a:spcPts val="0"/>
              </a:spcBef>
              <a:spcAft>
                <a:spcPts val="0"/>
              </a:spcAft>
              <a:buSzPct val="100000"/>
              <a:buFont typeface="Arial" panose="020B0604020202020204" pitchFamily="34" charset="0"/>
              <a:buChar char="•"/>
            </a:pPr>
            <a:r>
              <a:rPr lang="en" sz="1800" dirty="0"/>
              <a:t>Courageous and willing professional staff</a:t>
            </a:r>
          </a:p>
          <a:p>
            <a:pPr marL="457200" lvl="0" indent="-342900" rtl="0">
              <a:spcBef>
                <a:spcPts val="0"/>
              </a:spcBef>
              <a:spcAft>
                <a:spcPts val="0"/>
              </a:spcAft>
              <a:buSzPct val="100000"/>
              <a:buFont typeface="Arial" panose="020B0604020202020204" pitchFamily="34" charset="0"/>
              <a:buChar char="•"/>
            </a:pPr>
            <a:r>
              <a:rPr lang="en" sz="1800" dirty="0"/>
              <a:t>Meaningful, job embedded, and on-going professional learning</a:t>
            </a:r>
          </a:p>
          <a:p>
            <a:pPr marL="457200" lvl="0" indent="-342900" rtl="0">
              <a:spcBef>
                <a:spcPts val="0"/>
              </a:spcBef>
              <a:spcAft>
                <a:spcPts val="0"/>
              </a:spcAft>
              <a:buSzPct val="100000"/>
              <a:buFont typeface="Arial" panose="020B0604020202020204" pitchFamily="34" charset="0"/>
              <a:buChar char="•"/>
            </a:pPr>
            <a:r>
              <a:rPr lang="en" sz="1800" dirty="0"/>
              <a:t>Grant funding and technical support - LINDE Family foundation, WPI</a:t>
            </a:r>
          </a:p>
          <a:p>
            <a:pPr marL="457200" lvl="0" indent="-342900" rtl="0">
              <a:spcBef>
                <a:spcPts val="0"/>
              </a:spcBef>
              <a:spcAft>
                <a:spcPts val="0"/>
              </a:spcAft>
              <a:buSzPct val="100000"/>
              <a:buFont typeface="Arial" panose="020B0604020202020204" pitchFamily="34" charset="0"/>
              <a:buChar char="•"/>
            </a:pPr>
            <a:r>
              <a:rPr lang="en" sz="1800" dirty="0"/>
              <a:t>Generous confidence, support, engagement, and funding from School Committee and community</a:t>
            </a:r>
          </a:p>
          <a:p>
            <a:pPr marL="457200" lvl="0" indent="-342900" rtl="0">
              <a:spcBef>
                <a:spcPts val="0"/>
              </a:spcBef>
              <a:spcAft>
                <a:spcPts val="0"/>
              </a:spcAft>
              <a:buSzPct val="100000"/>
              <a:buFont typeface="Arial" panose="020B0604020202020204" pitchFamily="34" charset="0"/>
              <a:buChar char="•"/>
            </a:pPr>
            <a:r>
              <a:rPr lang="en" sz="1800" dirty="0"/>
              <a:t>Deep knowledge of core, essential technologies </a:t>
            </a:r>
            <a:endParaRPr lang="en" sz="1800" dirty="0" smtClean="0"/>
          </a:p>
          <a:p>
            <a:pPr marL="114300" lvl="0" indent="0" rtl="0">
              <a:spcBef>
                <a:spcPts val="0"/>
              </a:spcBef>
              <a:spcAft>
                <a:spcPts val="0"/>
              </a:spcAft>
              <a:buSzPct val="100000"/>
              <a:buNone/>
            </a:pPr>
            <a:r>
              <a:rPr lang="en" sz="1800" dirty="0" smtClean="0"/>
              <a:t>      (</a:t>
            </a:r>
            <a:r>
              <a:rPr lang="en" sz="1800" dirty="0"/>
              <a:t>mobile devices, 3D printers, etc.)</a:t>
            </a:r>
          </a:p>
          <a:p>
            <a:pPr marL="457200" lvl="0" indent="-342900" rtl="0">
              <a:spcBef>
                <a:spcPts val="0"/>
              </a:spcBef>
              <a:spcAft>
                <a:spcPts val="0"/>
              </a:spcAft>
              <a:buSzPct val="100000"/>
              <a:buFont typeface="Arial" panose="020B0604020202020204" pitchFamily="34" charset="0"/>
              <a:buChar char="•"/>
            </a:pPr>
            <a:r>
              <a:rPr lang="en" sz="1800" dirty="0"/>
              <a:t>Patience</a:t>
            </a:r>
            <a:r>
              <a:rPr lang="en" sz="1800" dirty="0" smtClean="0"/>
              <a:t>...it’s always a work in progress…</a:t>
            </a:r>
            <a:endParaRPr lang="en" sz="1800" dirty="0"/>
          </a:p>
          <a:p>
            <a:pPr marL="0" lvl="0" indent="0">
              <a:spcBef>
                <a:spcPts val="0"/>
              </a:spcBef>
              <a:buNone/>
            </a:pPr>
            <a:r>
              <a:rPr lang="en" sz="2400" dirty="0"/>
              <a:t> </a:t>
            </a:r>
          </a:p>
        </p:txBody>
      </p:sp>
      <p:pic>
        <p:nvPicPr>
          <p:cNvPr id="2" name="Picture 1"/>
          <p:cNvPicPr>
            <a:picLocks noChangeAspect="1"/>
          </p:cNvPicPr>
          <p:nvPr/>
        </p:nvPicPr>
        <p:blipFill>
          <a:blip r:embed="rId3"/>
          <a:stretch>
            <a:fillRect/>
          </a:stretch>
        </p:blipFill>
        <p:spPr>
          <a:xfrm>
            <a:off x="6350793" y="3374232"/>
            <a:ext cx="2600325" cy="161992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sng" strike="noStrike" cap="none">
                <a:solidFill>
                  <a:schemeClr val="dk1"/>
                </a:solidFill>
                <a:latin typeface="Calibri"/>
                <a:ea typeface="Calibri"/>
                <a:cs typeface="Calibri"/>
                <a:sym typeface="Calibri"/>
              </a:rPr>
              <a:t>STEM Advisory Council’s Priorities:</a:t>
            </a:r>
          </a:p>
        </p:txBody>
      </p:sp>
      <p:sp>
        <p:nvSpPr>
          <p:cNvPr id="193" name="Shape 193"/>
          <p:cNvSpPr txBox="1"/>
          <p:nvPr/>
        </p:nvSpPr>
        <p:spPr>
          <a:xfrm>
            <a:off x="601101" y="1084473"/>
            <a:ext cx="7874100" cy="2226600"/>
          </a:xfrm>
          <a:prstGeom prst="rect">
            <a:avLst/>
          </a:prstGeom>
          <a:noFill/>
          <a:ln>
            <a:noFill/>
          </a:ln>
        </p:spPr>
        <p:txBody>
          <a:bodyPr lIns="91425" tIns="45700" rIns="91425" bIns="45700" anchor="t" anchorCtr="0">
            <a:noAutofit/>
          </a:bodyPr>
          <a:lstStyle/>
          <a:p>
            <a:pPr marL="342900" marR="0" lvl="0" indent="-342900" algn="l" rtl="0">
              <a:spcBef>
                <a:spcPts val="0"/>
              </a:spcBef>
              <a:buClr>
                <a:srgbClr val="A5A5A5"/>
              </a:buClr>
              <a:buSzPct val="100000"/>
              <a:buFont typeface="Calibri"/>
              <a:buAutoNum type="arabicPeriod"/>
            </a:pPr>
            <a:r>
              <a:rPr lang="en" sz="2000" b="0" i="0" u="none" strike="noStrike" cap="none">
                <a:solidFill>
                  <a:srgbClr val="A5A5A5"/>
                </a:solidFill>
                <a:latin typeface="Calibri"/>
                <a:ea typeface="Calibri"/>
                <a:cs typeface="Calibri"/>
                <a:sym typeface="Calibri"/>
              </a:rPr>
              <a:t>Expand Work-Based Learning Programs</a:t>
            </a:r>
          </a:p>
          <a:p>
            <a:pPr marL="342900" marR="0" lvl="0" indent="-342900" algn="l" rtl="0">
              <a:spcBef>
                <a:spcPts val="0"/>
              </a:spcBef>
              <a:buClr>
                <a:srgbClr val="A5A5A5"/>
              </a:buClr>
              <a:buSzPct val="100000"/>
              <a:buFont typeface="Calibri"/>
              <a:buAutoNum type="arabicPeriod"/>
            </a:pPr>
            <a:r>
              <a:rPr lang="en" sz="2000" b="0" i="0" u="none" strike="noStrike" cap="none">
                <a:solidFill>
                  <a:srgbClr val="A5A5A5"/>
                </a:solidFill>
                <a:latin typeface="Calibri"/>
                <a:ea typeface="Calibri"/>
                <a:cs typeface="Calibri"/>
                <a:sym typeface="Calibri"/>
              </a:rPr>
              <a:t>Develop and expand STEM Early College Career Pathways</a:t>
            </a:r>
          </a:p>
          <a:p>
            <a:pPr marL="342900" marR="0" lvl="0" indent="-342900" algn="l" rtl="0">
              <a:spcBef>
                <a:spcPts val="0"/>
              </a:spcBef>
              <a:buClr>
                <a:schemeClr val="dk1"/>
              </a:buClr>
              <a:buSzPct val="100000"/>
              <a:buFont typeface="Calibri"/>
              <a:buAutoNum type="arabicPeriod"/>
            </a:pPr>
            <a:r>
              <a:rPr lang="en" sz="2000" b="0" i="0" u="none" strike="noStrike" cap="none">
                <a:solidFill>
                  <a:schemeClr val="dk1"/>
                </a:solidFill>
                <a:latin typeface="Calibri"/>
                <a:ea typeface="Calibri"/>
                <a:cs typeface="Calibri"/>
                <a:sym typeface="Calibri"/>
              </a:rPr>
              <a:t>Broaden and Deepen Computer Science &amp; Engineering Initiatives</a:t>
            </a:r>
          </a:p>
          <a:p>
            <a:pPr marL="800100" marR="0" lvl="1" indent="-342900" algn="l" rtl="0">
              <a:spcBef>
                <a:spcPts val="0"/>
              </a:spcBef>
              <a:buClr>
                <a:schemeClr val="dk1"/>
              </a:buClr>
              <a:buSzPct val="100000"/>
              <a:buFont typeface="Calibri"/>
              <a:buAutoNum type="arabicParenR"/>
            </a:pPr>
            <a:r>
              <a:rPr lang="en" sz="2000" b="0" i="0" u="none" strike="noStrike" cap="none">
                <a:solidFill>
                  <a:schemeClr val="dk1"/>
                </a:solidFill>
                <a:latin typeface="Calibri"/>
                <a:ea typeface="Calibri"/>
                <a:cs typeface="Calibri"/>
                <a:sym typeface="Calibri"/>
              </a:rPr>
              <a:t>Deepen pipeline of well-trained STEM teachers and school leaders particularly in computer science and engineering</a:t>
            </a:r>
          </a:p>
          <a:p>
            <a:pPr marL="800100" marR="0" lvl="1" indent="-342900" algn="l" rtl="0">
              <a:spcBef>
                <a:spcPts val="0"/>
              </a:spcBef>
              <a:buClr>
                <a:schemeClr val="dk1"/>
              </a:buClr>
              <a:buSzPct val="100000"/>
              <a:buFont typeface="Calibri"/>
              <a:buAutoNum type="arabicParenR"/>
            </a:pPr>
            <a:r>
              <a:rPr lang="en" sz="2000" b="0" i="0" u="none" strike="noStrike" cap="none">
                <a:solidFill>
                  <a:schemeClr val="dk1"/>
                </a:solidFill>
                <a:latin typeface="Calibri"/>
                <a:ea typeface="Calibri"/>
                <a:cs typeface="Calibri"/>
                <a:sym typeface="Calibri"/>
              </a:rPr>
              <a:t>Strengthen student foundational skills, particularly computational skills</a:t>
            </a:r>
          </a:p>
        </p:txBody>
      </p:sp>
      <p:pic>
        <p:nvPicPr>
          <p:cNvPr id="194" name="Shape 194"/>
          <p:cNvPicPr preferRelativeResize="0"/>
          <p:nvPr/>
        </p:nvPicPr>
        <p:blipFill rotWithShape="1">
          <a:blip r:embed="rId3">
            <a:alphaModFix/>
          </a:blip>
          <a:srcRect/>
          <a:stretch/>
        </p:blipFill>
        <p:spPr>
          <a:xfrm>
            <a:off x="4004025" y="3053375"/>
            <a:ext cx="3786600" cy="179910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The STEM Education Center at WPI</a:t>
            </a:r>
          </a:p>
        </p:txBody>
      </p:sp>
      <p:sp>
        <p:nvSpPr>
          <p:cNvPr id="200" name="Shape 200"/>
          <p:cNvSpPr txBox="1">
            <a:spLocks noGrp="1"/>
          </p:cNvSpPr>
          <p:nvPr>
            <p:ph type="body" idx="1"/>
          </p:nvPr>
        </p:nvSpPr>
        <p:spPr>
          <a:xfrm>
            <a:off x="519366" y="1174786"/>
            <a:ext cx="8229600" cy="884557"/>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Established in 2012</a:t>
            </a:r>
          </a:p>
          <a:p>
            <a:pPr marL="342900" marR="0" lvl="0" indent="-342900" algn="l" rtl="0">
              <a:spcBef>
                <a:spcPts val="560"/>
              </a:spcBef>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Project based STEM professional development</a:t>
            </a:r>
          </a:p>
        </p:txBody>
      </p:sp>
      <p:pic>
        <p:nvPicPr>
          <p:cNvPr id="201" name="Shape 201"/>
          <p:cNvPicPr preferRelativeResize="0"/>
          <p:nvPr/>
        </p:nvPicPr>
        <p:blipFill>
          <a:blip r:embed="rId3">
            <a:alphaModFix/>
          </a:blip>
          <a:stretch>
            <a:fillRect/>
          </a:stretch>
        </p:blipFill>
        <p:spPr>
          <a:xfrm>
            <a:off x="2384637" y="2221562"/>
            <a:ext cx="4276725" cy="2600325"/>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Project Lead The Way</a:t>
            </a:r>
          </a:p>
        </p:txBody>
      </p:sp>
      <p:grpSp>
        <p:nvGrpSpPr>
          <p:cNvPr id="207" name="Shape 207"/>
          <p:cNvGrpSpPr/>
          <p:nvPr/>
        </p:nvGrpSpPr>
        <p:grpSpPr>
          <a:xfrm>
            <a:off x="457200" y="1200150"/>
            <a:ext cx="5022316" cy="3595343"/>
            <a:chOff x="0" y="0"/>
            <a:chExt cx="5022316" cy="4793790"/>
          </a:xfrm>
        </p:grpSpPr>
        <p:sp>
          <p:nvSpPr>
            <p:cNvPr id="208" name="Shape 208"/>
            <p:cNvSpPr/>
            <p:nvPr/>
          </p:nvSpPr>
          <p:spPr>
            <a:xfrm>
              <a:off x="0" y="0"/>
              <a:ext cx="5022316" cy="4793790"/>
            </a:xfrm>
            <a:prstGeom prst="rect">
              <a:avLst/>
            </a:prstGeom>
            <a:noFill/>
            <a:ln>
              <a:noFill/>
            </a:ln>
            <a:effectLst>
              <a:outerShdw blurRad="39999" dist="20000" dir="5400000" rotWithShape="0">
                <a:srgbClr val="000000">
                  <a:alpha val="37647"/>
                </a:srgbClr>
              </a:outerShdw>
            </a:effectLst>
          </p:spPr>
          <p:txBody>
            <a:bodyPr lIns="91425" tIns="91425" rIns="91425" bIns="91425" anchor="ctr" anchorCtr="0">
              <a:noAutofit/>
            </a:bodyPr>
            <a:lstStyle/>
            <a:p>
              <a:pPr lvl="0">
                <a:spcBef>
                  <a:spcPts val="0"/>
                </a:spcBef>
                <a:buNone/>
              </a:pPr>
              <a:endParaRPr/>
            </a:p>
          </p:txBody>
        </p:sp>
        <p:sp>
          <p:nvSpPr>
            <p:cNvPr id="209" name="Shape 209"/>
            <p:cNvSpPr txBox="1"/>
            <p:nvPr/>
          </p:nvSpPr>
          <p:spPr>
            <a:xfrm>
              <a:off x="0" y="0"/>
              <a:ext cx="5022316" cy="4793790"/>
            </a:xfrm>
            <a:prstGeom prst="rect">
              <a:avLst/>
            </a:prstGeom>
            <a:noFill/>
            <a:ln>
              <a:noFill/>
            </a:ln>
          </p:spPr>
          <p:txBody>
            <a:bodyPr lIns="95250" tIns="95250" rIns="95250" bIns="95250" anchor="ctr" anchorCtr="0">
              <a:noAutofit/>
            </a:bodyPr>
            <a:lstStyle/>
            <a:p>
              <a:pPr marL="0" marR="0" lvl="0" indent="0" algn="l" rtl="0">
                <a:lnSpc>
                  <a:spcPct val="90000"/>
                </a:lnSpc>
                <a:spcBef>
                  <a:spcPts val="0"/>
                </a:spcBef>
                <a:spcAft>
                  <a:spcPts val="0"/>
                </a:spcAft>
                <a:buSzPct val="25000"/>
                <a:buNone/>
              </a:pPr>
              <a:r>
                <a:rPr lang="en" sz="1800" b="0" i="0" u="none" strike="noStrike" cap="none">
                  <a:solidFill>
                    <a:schemeClr val="dk1"/>
                  </a:solidFill>
                  <a:latin typeface="Calibri"/>
                  <a:ea typeface="Calibri"/>
                  <a:cs typeface="Calibri"/>
                  <a:sym typeface="Calibri"/>
                </a:rPr>
                <a:t>Through pathways in computer science, engineering, and biomedical science, K-12 students learn problem-solving strategies, critical and creative thinking, and how to communicate and collaborate. Students apply knowledge from a variety of disciplines as they engage in </a:t>
              </a:r>
              <a:r>
                <a:rPr lang="en" sz="1800" b="0" i="0" u="none" strike="noStrike" cap="none">
                  <a:solidFill>
                    <a:srgbClr val="05D1AB"/>
                  </a:solidFill>
                  <a:latin typeface="Calibri"/>
                  <a:ea typeface="Calibri"/>
                  <a:cs typeface="Calibri"/>
                  <a:sym typeface="Calibri"/>
                </a:rPr>
                <a:t>hands-on activities</a:t>
              </a:r>
              <a:r>
                <a:rPr lang="en" sz="1800" b="0" i="0" u="none" strike="noStrike" cap="none">
                  <a:solidFill>
                    <a:schemeClr val="dk1"/>
                  </a:solidFill>
                  <a:latin typeface="Calibri"/>
                  <a:ea typeface="Calibri"/>
                  <a:cs typeface="Calibri"/>
                  <a:sym typeface="Calibri"/>
                </a:rPr>
                <a:t>, projects, and problems reflective of </a:t>
              </a:r>
              <a:r>
                <a:rPr lang="en" sz="1800" b="0" i="0" u="none" strike="noStrike" cap="none">
                  <a:solidFill>
                    <a:srgbClr val="05D1AB"/>
                  </a:solidFill>
                  <a:latin typeface="Calibri"/>
                  <a:ea typeface="Calibri"/>
                  <a:cs typeface="Calibri"/>
                  <a:sym typeface="Calibri"/>
                </a:rPr>
                <a:t>real-world scenarios</a:t>
              </a:r>
              <a:r>
                <a:rPr lang="en" sz="1800" b="0" i="0" u="none" strike="noStrike" cap="none">
                  <a:solidFill>
                    <a:schemeClr val="dk1"/>
                  </a:solidFill>
                  <a:latin typeface="Calibri"/>
                  <a:ea typeface="Calibri"/>
                  <a:cs typeface="Calibri"/>
                  <a:sym typeface="Calibri"/>
                </a:rPr>
                <a:t> and careers. PLTW is shaping the innovators, creators, and designers of today and tomorrow.</a:t>
              </a:r>
            </a:p>
          </p:txBody>
        </p:sp>
      </p:grpSp>
      <p:sp>
        <p:nvSpPr>
          <p:cNvPr id="210" name="Shape 210"/>
          <p:cNvSpPr txBox="1"/>
          <p:nvPr/>
        </p:nvSpPr>
        <p:spPr>
          <a:xfrm>
            <a:off x="1536390" y="929811"/>
            <a:ext cx="6273535" cy="34624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400" b="0" i="1" u="none" strike="noStrike" cap="none">
                <a:solidFill>
                  <a:schemeClr val="dk1"/>
                </a:solidFill>
                <a:latin typeface="Calibri"/>
                <a:ea typeface="Calibri"/>
                <a:cs typeface="Calibri"/>
                <a:sym typeface="Calibri"/>
              </a:rPr>
              <a:t>Empower students to thrive in an evolving world</a:t>
            </a:r>
          </a:p>
        </p:txBody>
      </p:sp>
      <p:pic>
        <p:nvPicPr>
          <p:cNvPr id="211" name="Shape 211"/>
          <p:cNvPicPr preferRelativeResize="0"/>
          <p:nvPr/>
        </p:nvPicPr>
        <p:blipFill rotWithShape="1">
          <a:blip r:embed="rId3">
            <a:alphaModFix/>
          </a:blip>
          <a:srcRect/>
          <a:stretch/>
        </p:blipFill>
        <p:spPr>
          <a:xfrm>
            <a:off x="5577625" y="1696975"/>
            <a:ext cx="2994300" cy="167370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PLTW K-12 STEM Curriculum</a:t>
            </a:r>
          </a:p>
        </p:txBody>
      </p:sp>
      <p:pic>
        <p:nvPicPr>
          <p:cNvPr id="217" name="Shape 217"/>
          <p:cNvPicPr preferRelativeResize="0"/>
          <p:nvPr/>
        </p:nvPicPr>
        <p:blipFill rotWithShape="1">
          <a:blip r:embed="rId3">
            <a:alphaModFix/>
          </a:blip>
          <a:srcRect/>
          <a:stretch/>
        </p:blipFill>
        <p:spPr>
          <a:xfrm>
            <a:off x="457200" y="2765819"/>
            <a:ext cx="2718508" cy="985584"/>
          </a:xfrm>
          <a:prstGeom prst="rect">
            <a:avLst/>
          </a:prstGeom>
          <a:noFill/>
          <a:ln>
            <a:noFill/>
          </a:ln>
        </p:spPr>
      </p:pic>
      <p:pic>
        <p:nvPicPr>
          <p:cNvPr id="218" name="Shape 218"/>
          <p:cNvPicPr preferRelativeResize="0"/>
          <p:nvPr/>
        </p:nvPicPr>
        <p:blipFill rotWithShape="1">
          <a:blip r:embed="rId4">
            <a:alphaModFix/>
          </a:blip>
          <a:srcRect/>
          <a:stretch/>
        </p:blipFill>
        <p:spPr>
          <a:xfrm>
            <a:off x="3245292" y="2106876"/>
            <a:ext cx="2700512" cy="979060"/>
          </a:xfrm>
          <a:prstGeom prst="rect">
            <a:avLst/>
          </a:prstGeom>
          <a:noFill/>
          <a:ln>
            <a:noFill/>
          </a:ln>
        </p:spPr>
      </p:pic>
      <p:pic>
        <p:nvPicPr>
          <p:cNvPr id="219" name="Shape 219"/>
          <p:cNvPicPr preferRelativeResize="0"/>
          <p:nvPr/>
        </p:nvPicPr>
        <p:blipFill rotWithShape="1">
          <a:blip r:embed="rId5">
            <a:alphaModFix/>
          </a:blip>
          <a:srcRect/>
          <a:stretch/>
        </p:blipFill>
        <p:spPr>
          <a:xfrm>
            <a:off x="5980853" y="1315481"/>
            <a:ext cx="2705946" cy="981030"/>
          </a:xfrm>
          <a:prstGeom prst="rect">
            <a:avLst/>
          </a:prstGeom>
          <a:noFill/>
          <a:ln>
            <a:noFill/>
          </a:ln>
        </p:spPr>
      </p:pic>
      <p:sp>
        <p:nvSpPr>
          <p:cNvPr id="220" name="Shape 220"/>
          <p:cNvSpPr txBox="1"/>
          <p:nvPr/>
        </p:nvSpPr>
        <p:spPr>
          <a:xfrm>
            <a:off x="556687" y="3823170"/>
            <a:ext cx="2296328" cy="553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400" u="sng">
                <a:solidFill>
                  <a:schemeClr val="dk1"/>
                </a:solidFill>
                <a:latin typeface="Calibri"/>
                <a:ea typeface="Calibri"/>
                <a:cs typeface="Calibri"/>
                <a:sym typeface="Calibri"/>
              </a:rPr>
              <a:t>Launch</a:t>
            </a:r>
          </a:p>
          <a:p>
            <a:pPr marL="0" marR="0" lvl="0" indent="0" algn="l" rtl="0">
              <a:spcBef>
                <a:spcPts val="0"/>
              </a:spcBef>
              <a:buSzPct val="25000"/>
              <a:buNone/>
            </a:pPr>
            <a:r>
              <a:rPr lang="en" sz="1800">
                <a:solidFill>
                  <a:schemeClr val="dk1"/>
                </a:solidFill>
                <a:latin typeface="Calibri"/>
                <a:ea typeface="Calibri"/>
                <a:cs typeface="Calibri"/>
                <a:sym typeface="Calibri"/>
              </a:rPr>
              <a:t>24 Modules</a:t>
            </a:r>
          </a:p>
        </p:txBody>
      </p:sp>
      <p:sp>
        <p:nvSpPr>
          <p:cNvPr id="221" name="Shape 221"/>
          <p:cNvSpPr txBox="1"/>
          <p:nvPr/>
        </p:nvSpPr>
        <p:spPr>
          <a:xfrm>
            <a:off x="3422928" y="3175722"/>
            <a:ext cx="2522877" cy="553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400" u="sng">
                <a:solidFill>
                  <a:schemeClr val="dk1"/>
                </a:solidFill>
                <a:latin typeface="Calibri"/>
                <a:ea typeface="Calibri"/>
                <a:cs typeface="Calibri"/>
                <a:sym typeface="Calibri"/>
              </a:rPr>
              <a:t>Gateway</a:t>
            </a:r>
          </a:p>
          <a:p>
            <a:pPr marL="0" marR="0" lvl="0" indent="0" algn="l" rtl="0">
              <a:spcBef>
                <a:spcPts val="0"/>
              </a:spcBef>
              <a:buSzPct val="25000"/>
              <a:buNone/>
            </a:pPr>
            <a:r>
              <a:rPr lang="en" sz="1800">
                <a:solidFill>
                  <a:schemeClr val="dk1"/>
                </a:solidFill>
                <a:latin typeface="Calibri"/>
                <a:ea typeface="Calibri"/>
                <a:cs typeface="Calibri"/>
                <a:sym typeface="Calibri"/>
              </a:rPr>
              <a:t>10 Units</a:t>
            </a:r>
          </a:p>
        </p:txBody>
      </p:sp>
      <p:sp>
        <p:nvSpPr>
          <p:cNvPr id="222" name="Shape 222"/>
          <p:cNvSpPr txBox="1"/>
          <p:nvPr/>
        </p:nvSpPr>
        <p:spPr>
          <a:xfrm>
            <a:off x="6163346" y="2413975"/>
            <a:ext cx="2593224" cy="200824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400" u="sng">
                <a:solidFill>
                  <a:schemeClr val="dk1"/>
                </a:solidFill>
                <a:latin typeface="Calibri"/>
                <a:ea typeface="Calibri"/>
                <a:cs typeface="Calibri"/>
                <a:sym typeface="Calibri"/>
              </a:rPr>
              <a:t>Engineering</a:t>
            </a:r>
          </a:p>
          <a:p>
            <a:pPr marL="0" marR="0" lvl="0" indent="0" algn="l" rtl="0">
              <a:spcBef>
                <a:spcPts val="0"/>
              </a:spcBef>
              <a:buSzPct val="25000"/>
              <a:buNone/>
            </a:pPr>
            <a:r>
              <a:rPr lang="en" sz="1800">
                <a:solidFill>
                  <a:schemeClr val="dk1"/>
                </a:solidFill>
                <a:latin typeface="Calibri"/>
                <a:ea typeface="Calibri"/>
                <a:cs typeface="Calibri"/>
                <a:sym typeface="Calibri"/>
              </a:rPr>
              <a:t>9 Courses</a:t>
            </a: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SzPct val="25000"/>
              <a:buNone/>
            </a:pPr>
            <a:r>
              <a:rPr lang="en" sz="2400" u="sng">
                <a:solidFill>
                  <a:schemeClr val="dk1"/>
                </a:solidFill>
                <a:latin typeface="Calibri"/>
                <a:ea typeface="Calibri"/>
                <a:cs typeface="Calibri"/>
                <a:sym typeface="Calibri"/>
              </a:rPr>
              <a:t>Computer Science</a:t>
            </a:r>
          </a:p>
          <a:p>
            <a:pPr marL="0" marR="0" lvl="0" indent="0" algn="l" rtl="0">
              <a:spcBef>
                <a:spcPts val="0"/>
              </a:spcBef>
              <a:buSzPct val="25000"/>
              <a:buNone/>
            </a:pPr>
            <a:r>
              <a:rPr lang="en" sz="1800">
                <a:solidFill>
                  <a:schemeClr val="dk1"/>
                </a:solidFill>
                <a:latin typeface="Calibri"/>
                <a:ea typeface="Calibri"/>
                <a:cs typeface="Calibri"/>
                <a:sym typeface="Calibri"/>
              </a:rPr>
              <a:t>4 Courses</a:t>
            </a: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SzPct val="25000"/>
              <a:buNone/>
            </a:pPr>
            <a:r>
              <a:rPr lang="en" sz="2400" u="sng">
                <a:solidFill>
                  <a:schemeClr val="dk1"/>
                </a:solidFill>
                <a:latin typeface="Calibri"/>
                <a:ea typeface="Calibri"/>
                <a:cs typeface="Calibri"/>
                <a:sym typeface="Calibri"/>
              </a:rPr>
              <a:t>Biomedical Science</a:t>
            </a:r>
          </a:p>
          <a:p>
            <a:pPr marL="0" marR="0" lvl="0" indent="0" algn="l" rtl="0">
              <a:spcBef>
                <a:spcPts val="0"/>
              </a:spcBef>
              <a:buSzPct val="25000"/>
              <a:buNone/>
            </a:pPr>
            <a:r>
              <a:rPr lang="en" sz="1800">
                <a:solidFill>
                  <a:schemeClr val="dk1"/>
                </a:solidFill>
                <a:latin typeface="Calibri"/>
                <a:ea typeface="Calibri"/>
                <a:cs typeface="Calibri"/>
                <a:sym typeface="Calibri"/>
              </a:rPr>
              <a:t>4 Courses</a:t>
            </a:r>
          </a:p>
        </p:txBody>
      </p:sp>
      <p:sp>
        <p:nvSpPr>
          <p:cNvPr id="223" name="Shape 223"/>
          <p:cNvSpPr/>
          <p:nvPr/>
        </p:nvSpPr>
        <p:spPr>
          <a:xfrm rot="-859372">
            <a:off x="1765633" y="1677601"/>
            <a:ext cx="3583517" cy="560797"/>
          </a:xfrm>
          <a:prstGeom prst="notchedRigh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PLTW K-12 STEM Curriculum</a:t>
            </a:r>
          </a:p>
        </p:txBody>
      </p:sp>
      <p:pic>
        <p:nvPicPr>
          <p:cNvPr id="229" name="Shape 229"/>
          <p:cNvPicPr preferRelativeResize="0"/>
          <p:nvPr/>
        </p:nvPicPr>
        <p:blipFill rotWithShape="1">
          <a:blip r:embed="rId3">
            <a:alphaModFix/>
          </a:blip>
          <a:srcRect/>
          <a:stretch/>
        </p:blipFill>
        <p:spPr>
          <a:xfrm>
            <a:off x="652070" y="1225462"/>
            <a:ext cx="2700512" cy="979060"/>
          </a:xfrm>
          <a:prstGeom prst="rect">
            <a:avLst/>
          </a:prstGeom>
          <a:noFill/>
          <a:ln>
            <a:noFill/>
          </a:ln>
        </p:spPr>
      </p:pic>
      <p:sp>
        <p:nvSpPr>
          <p:cNvPr id="230" name="Shape 230"/>
          <p:cNvSpPr txBox="1"/>
          <p:nvPr/>
        </p:nvSpPr>
        <p:spPr>
          <a:xfrm>
            <a:off x="3609424" y="1225397"/>
            <a:ext cx="4704899" cy="3817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800" u="sng">
                <a:solidFill>
                  <a:schemeClr val="dk1"/>
                </a:solidFill>
                <a:latin typeface="Calibri"/>
                <a:ea typeface="Calibri"/>
                <a:cs typeface="Calibri"/>
                <a:sym typeface="Calibri"/>
              </a:rPr>
              <a:t>Gateway</a:t>
            </a:r>
            <a:r>
              <a:rPr lang="en"/>
              <a:t>    </a:t>
            </a:r>
            <a:r>
              <a:rPr lang="en" sz="2000">
                <a:solidFill>
                  <a:schemeClr val="dk1"/>
                </a:solidFill>
                <a:latin typeface="Calibri"/>
                <a:ea typeface="Calibri"/>
                <a:cs typeface="Calibri"/>
                <a:sym typeface="Calibri"/>
              </a:rPr>
              <a:t>10 Units – 9 weeks long</a:t>
            </a:r>
          </a:p>
          <a:p>
            <a:pPr marL="342900" marR="0" lvl="0" indent="-342900" algn="l" rtl="0">
              <a:spcBef>
                <a:spcPts val="0"/>
              </a:spcBef>
              <a:buClr>
                <a:schemeClr val="dk1"/>
              </a:buClr>
              <a:buSzPct val="100000"/>
              <a:buFont typeface="Merriweather Sans"/>
              <a:buChar char="-"/>
            </a:pPr>
            <a:r>
              <a:rPr lang="en" sz="2000">
                <a:solidFill>
                  <a:schemeClr val="dk1"/>
                </a:solidFill>
                <a:latin typeface="Calibri"/>
                <a:ea typeface="Calibri"/>
                <a:cs typeface="Calibri"/>
                <a:sym typeface="Calibri"/>
              </a:rPr>
              <a:t>Design &amp; Modeling</a:t>
            </a:r>
          </a:p>
          <a:p>
            <a:pPr marL="342900" marR="0" lvl="0" indent="-342900" algn="l" rtl="0">
              <a:spcBef>
                <a:spcPts val="0"/>
              </a:spcBef>
              <a:buClr>
                <a:schemeClr val="dk1"/>
              </a:buClr>
              <a:buSzPct val="100000"/>
              <a:buFont typeface="Merriweather Sans"/>
              <a:buChar char="-"/>
            </a:pPr>
            <a:r>
              <a:rPr lang="en" sz="2000">
                <a:solidFill>
                  <a:schemeClr val="dk1"/>
                </a:solidFill>
                <a:latin typeface="Calibri"/>
                <a:ea typeface="Calibri"/>
                <a:cs typeface="Calibri"/>
                <a:sym typeface="Calibri"/>
              </a:rPr>
              <a:t>Automation &amp; Robotics</a:t>
            </a:r>
          </a:p>
          <a:p>
            <a:pPr marL="342900" marR="0" lvl="0" indent="-342900" algn="l" rtl="0">
              <a:spcBef>
                <a:spcPts val="0"/>
              </a:spcBef>
              <a:buClr>
                <a:schemeClr val="dk1"/>
              </a:buClr>
              <a:buSzPct val="100000"/>
              <a:buFont typeface="Merriweather Sans"/>
              <a:buChar char="-"/>
            </a:pPr>
            <a:r>
              <a:rPr lang="en" sz="2000">
                <a:solidFill>
                  <a:schemeClr val="dk1"/>
                </a:solidFill>
                <a:latin typeface="Calibri"/>
                <a:ea typeface="Calibri"/>
                <a:cs typeface="Calibri"/>
                <a:sym typeface="Calibri"/>
              </a:rPr>
              <a:t>Intro to Computer Science 1</a:t>
            </a:r>
          </a:p>
          <a:p>
            <a:pPr marL="342900" marR="0" lvl="0" indent="-342900" algn="l" rtl="0">
              <a:spcBef>
                <a:spcPts val="0"/>
              </a:spcBef>
              <a:buClr>
                <a:schemeClr val="dk1"/>
              </a:buClr>
              <a:buSzPct val="100000"/>
              <a:buFont typeface="Merriweather Sans"/>
              <a:buChar char="-"/>
            </a:pPr>
            <a:r>
              <a:rPr lang="en" sz="2000">
                <a:solidFill>
                  <a:schemeClr val="dk1"/>
                </a:solidFill>
                <a:latin typeface="Calibri"/>
                <a:ea typeface="Calibri"/>
                <a:cs typeface="Calibri"/>
                <a:sym typeface="Calibri"/>
              </a:rPr>
              <a:t>Intro to Computer Science 2</a:t>
            </a:r>
          </a:p>
          <a:p>
            <a:pPr marL="342900" marR="0" lvl="0" indent="-342900" algn="l" rtl="0">
              <a:spcBef>
                <a:spcPts val="0"/>
              </a:spcBef>
              <a:buClr>
                <a:schemeClr val="dk1"/>
              </a:buClr>
              <a:buSzPct val="100000"/>
              <a:buFont typeface="Merriweather Sans"/>
              <a:buChar char="-"/>
            </a:pPr>
            <a:r>
              <a:rPr lang="en" sz="2000">
                <a:solidFill>
                  <a:schemeClr val="dk1"/>
                </a:solidFill>
                <a:latin typeface="Calibri"/>
                <a:ea typeface="Calibri"/>
                <a:cs typeface="Calibri"/>
                <a:sym typeface="Calibri"/>
              </a:rPr>
              <a:t>Energy &amp; the Environment</a:t>
            </a:r>
          </a:p>
          <a:p>
            <a:pPr marL="342900" marR="0" lvl="0" indent="-342900" algn="l" rtl="0">
              <a:spcBef>
                <a:spcPts val="0"/>
              </a:spcBef>
              <a:buClr>
                <a:schemeClr val="dk1"/>
              </a:buClr>
              <a:buSzPct val="100000"/>
              <a:buFont typeface="Merriweather Sans"/>
              <a:buChar char="-"/>
            </a:pPr>
            <a:r>
              <a:rPr lang="en" sz="2000">
                <a:solidFill>
                  <a:schemeClr val="dk1"/>
                </a:solidFill>
                <a:latin typeface="Calibri"/>
                <a:ea typeface="Calibri"/>
                <a:cs typeface="Calibri"/>
                <a:sym typeface="Calibri"/>
              </a:rPr>
              <a:t>Medical Detectives</a:t>
            </a:r>
          </a:p>
          <a:p>
            <a:pPr marL="342900" marR="0" lvl="0" indent="-342900" algn="l" rtl="0">
              <a:spcBef>
                <a:spcPts val="0"/>
              </a:spcBef>
              <a:buClr>
                <a:schemeClr val="dk1"/>
              </a:buClr>
              <a:buSzPct val="100000"/>
              <a:buFont typeface="Merriweather Sans"/>
              <a:buChar char="-"/>
            </a:pPr>
            <a:r>
              <a:rPr lang="en" sz="2000">
                <a:solidFill>
                  <a:schemeClr val="dk1"/>
                </a:solidFill>
                <a:latin typeface="Calibri"/>
                <a:ea typeface="Calibri"/>
                <a:cs typeface="Calibri"/>
                <a:sym typeface="Calibri"/>
              </a:rPr>
              <a:t>Science of Technology</a:t>
            </a:r>
          </a:p>
          <a:p>
            <a:pPr marL="342900" marR="0" lvl="0" indent="-342900" algn="l" rtl="0">
              <a:spcBef>
                <a:spcPts val="0"/>
              </a:spcBef>
              <a:buClr>
                <a:schemeClr val="dk1"/>
              </a:buClr>
              <a:buSzPct val="100000"/>
              <a:buFont typeface="Merriweather Sans"/>
              <a:buChar char="-"/>
            </a:pPr>
            <a:r>
              <a:rPr lang="en" sz="2000">
                <a:solidFill>
                  <a:schemeClr val="dk1"/>
                </a:solidFill>
                <a:latin typeface="Calibri"/>
                <a:ea typeface="Calibri"/>
                <a:cs typeface="Calibri"/>
                <a:sym typeface="Calibri"/>
              </a:rPr>
              <a:t>Magic of Electrons</a:t>
            </a:r>
          </a:p>
          <a:p>
            <a:pPr marL="342900" marR="0" lvl="0" indent="-342900" algn="l" rtl="0">
              <a:spcBef>
                <a:spcPts val="0"/>
              </a:spcBef>
              <a:buClr>
                <a:schemeClr val="dk1"/>
              </a:buClr>
              <a:buSzPct val="100000"/>
              <a:buFont typeface="Merriweather Sans"/>
              <a:buChar char="-"/>
            </a:pPr>
            <a:r>
              <a:rPr lang="en" sz="2000">
                <a:solidFill>
                  <a:schemeClr val="dk1"/>
                </a:solidFill>
                <a:latin typeface="Calibri"/>
                <a:ea typeface="Calibri"/>
                <a:cs typeface="Calibri"/>
                <a:sym typeface="Calibri"/>
              </a:rPr>
              <a:t>Flight &amp; Space</a:t>
            </a:r>
          </a:p>
          <a:p>
            <a:pPr marL="342900" marR="0" lvl="0" indent="-342900" algn="l" rtl="0">
              <a:spcBef>
                <a:spcPts val="0"/>
              </a:spcBef>
              <a:buClr>
                <a:schemeClr val="dk1"/>
              </a:buClr>
              <a:buSzPct val="100000"/>
              <a:buFont typeface="Merriweather Sans"/>
              <a:buChar char="-"/>
            </a:pPr>
            <a:r>
              <a:rPr lang="en" sz="2000">
                <a:solidFill>
                  <a:schemeClr val="dk1"/>
                </a:solidFill>
                <a:latin typeface="Calibri"/>
                <a:ea typeface="Calibri"/>
                <a:cs typeface="Calibri"/>
                <a:sym typeface="Calibri"/>
              </a:rPr>
              <a:t>Green Architecture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PLTW K-12 STEM Curriculum</a:t>
            </a:r>
          </a:p>
        </p:txBody>
      </p:sp>
      <p:pic>
        <p:nvPicPr>
          <p:cNvPr id="236" name="Shape 236"/>
          <p:cNvPicPr preferRelativeResize="0"/>
          <p:nvPr/>
        </p:nvPicPr>
        <p:blipFill rotWithShape="1">
          <a:blip r:embed="rId3">
            <a:alphaModFix/>
          </a:blip>
          <a:srcRect/>
          <a:stretch/>
        </p:blipFill>
        <p:spPr>
          <a:xfrm>
            <a:off x="812168" y="1063228"/>
            <a:ext cx="2705946" cy="981030"/>
          </a:xfrm>
          <a:prstGeom prst="rect">
            <a:avLst/>
          </a:prstGeom>
          <a:noFill/>
          <a:ln>
            <a:noFill/>
          </a:ln>
        </p:spPr>
      </p:pic>
      <p:sp>
        <p:nvSpPr>
          <p:cNvPr id="237" name="Shape 237"/>
          <p:cNvSpPr txBox="1"/>
          <p:nvPr/>
        </p:nvSpPr>
        <p:spPr>
          <a:xfrm>
            <a:off x="728235" y="2170881"/>
            <a:ext cx="3943119" cy="242374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400" u="sng">
                <a:solidFill>
                  <a:schemeClr val="dk1"/>
                </a:solidFill>
                <a:latin typeface="Calibri"/>
                <a:ea typeface="Calibri"/>
                <a:cs typeface="Calibri"/>
                <a:sym typeface="Calibri"/>
              </a:rPr>
              <a:t>Engineering</a:t>
            </a:r>
          </a:p>
          <a:p>
            <a:pPr marL="285750" marR="0" lvl="0" indent="-285750" algn="l" rtl="0">
              <a:spcBef>
                <a:spcPts val="0"/>
              </a:spcBef>
              <a:buClr>
                <a:schemeClr val="dk1"/>
              </a:buClr>
              <a:buSzPct val="100000"/>
              <a:buFont typeface="Merriweather Sans"/>
              <a:buChar char="-"/>
            </a:pPr>
            <a:r>
              <a:rPr lang="en" sz="1800">
                <a:solidFill>
                  <a:schemeClr val="dk1"/>
                </a:solidFill>
                <a:latin typeface="Calibri"/>
                <a:ea typeface="Calibri"/>
                <a:cs typeface="Calibri"/>
                <a:sym typeface="Calibri"/>
              </a:rPr>
              <a:t>Intro to Engineering Design</a:t>
            </a:r>
          </a:p>
          <a:p>
            <a:pPr marL="285750" marR="0" lvl="0" indent="-285750" algn="l" rtl="0">
              <a:spcBef>
                <a:spcPts val="0"/>
              </a:spcBef>
              <a:buClr>
                <a:schemeClr val="dk1"/>
              </a:buClr>
              <a:buSzPct val="100000"/>
              <a:buFont typeface="Merriweather Sans"/>
              <a:buChar char="-"/>
            </a:pPr>
            <a:r>
              <a:rPr lang="en" sz="1800">
                <a:solidFill>
                  <a:schemeClr val="dk1"/>
                </a:solidFill>
                <a:latin typeface="Calibri"/>
                <a:ea typeface="Calibri"/>
                <a:cs typeface="Calibri"/>
                <a:sym typeface="Calibri"/>
              </a:rPr>
              <a:t>Principles of Engineering</a:t>
            </a:r>
          </a:p>
          <a:p>
            <a:pPr marL="285750" marR="0" lvl="0" indent="-285750" algn="l" rtl="0">
              <a:spcBef>
                <a:spcPts val="0"/>
              </a:spcBef>
              <a:buClr>
                <a:schemeClr val="dk1"/>
              </a:buClr>
              <a:buSzPct val="100000"/>
              <a:buFont typeface="Merriweather Sans"/>
              <a:buChar char="-"/>
            </a:pPr>
            <a:r>
              <a:rPr lang="en" sz="1800">
                <a:solidFill>
                  <a:schemeClr val="dk1"/>
                </a:solidFill>
                <a:latin typeface="Calibri"/>
                <a:ea typeface="Calibri"/>
                <a:cs typeface="Calibri"/>
                <a:sym typeface="Calibri"/>
              </a:rPr>
              <a:t>Aerospace Engineering</a:t>
            </a:r>
          </a:p>
          <a:p>
            <a:pPr marL="285750" marR="0" lvl="0" indent="-285750" algn="l" rtl="0">
              <a:spcBef>
                <a:spcPts val="0"/>
              </a:spcBef>
              <a:buClr>
                <a:schemeClr val="dk1"/>
              </a:buClr>
              <a:buSzPct val="100000"/>
              <a:buFont typeface="Merriweather Sans"/>
              <a:buChar char="-"/>
            </a:pPr>
            <a:r>
              <a:rPr lang="en" sz="1800">
                <a:solidFill>
                  <a:schemeClr val="dk1"/>
                </a:solidFill>
                <a:latin typeface="Calibri"/>
                <a:ea typeface="Calibri"/>
                <a:cs typeface="Calibri"/>
                <a:sym typeface="Calibri"/>
              </a:rPr>
              <a:t>Civil Engineering &amp; Architecture</a:t>
            </a:r>
          </a:p>
          <a:p>
            <a:pPr marL="285750" marR="0" lvl="0" indent="-285750" algn="l" rtl="0">
              <a:spcBef>
                <a:spcPts val="0"/>
              </a:spcBef>
              <a:buClr>
                <a:schemeClr val="dk1"/>
              </a:buClr>
              <a:buSzPct val="100000"/>
              <a:buFont typeface="Merriweather Sans"/>
              <a:buChar char="-"/>
            </a:pPr>
            <a:r>
              <a:rPr lang="en" sz="1800">
                <a:solidFill>
                  <a:schemeClr val="dk1"/>
                </a:solidFill>
                <a:latin typeface="Calibri"/>
                <a:ea typeface="Calibri"/>
                <a:cs typeface="Calibri"/>
                <a:sym typeface="Calibri"/>
              </a:rPr>
              <a:t>Computer Integrated Manufacturing</a:t>
            </a:r>
          </a:p>
          <a:p>
            <a:pPr marL="285750" marR="0" lvl="0" indent="-285750" algn="l" rtl="0">
              <a:spcBef>
                <a:spcPts val="0"/>
              </a:spcBef>
              <a:buClr>
                <a:schemeClr val="dk1"/>
              </a:buClr>
              <a:buSzPct val="100000"/>
              <a:buFont typeface="Merriweather Sans"/>
              <a:buChar char="-"/>
            </a:pPr>
            <a:r>
              <a:rPr lang="en" sz="1800">
                <a:solidFill>
                  <a:schemeClr val="dk1"/>
                </a:solidFill>
                <a:latin typeface="Calibri"/>
                <a:ea typeface="Calibri"/>
                <a:cs typeface="Calibri"/>
                <a:sym typeface="Calibri"/>
              </a:rPr>
              <a:t>Computer Science Principles</a:t>
            </a:r>
          </a:p>
          <a:p>
            <a:pPr marL="285750" marR="0" lvl="0" indent="-285750" algn="l" rtl="0">
              <a:spcBef>
                <a:spcPts val="0"/>
              </a:spcBef>
              <a:buClr>
                <a:schemeClr val="dk1"/>
              </a:buClr>
              <a:buSzPct val="100000"/>
              <a:buFont typeface="Merriweather Sans"/>
              <a:buChar char="-"/>
            </a:pPr>
            <a:r>
              <a:rPr lang="en" sz="1800">
                <a:solidFill>
                  <a:schemeClr val="dk1"/>
                </a:solidFill>
                <a:latin typeface="Calibri"/>
                <a:ea typeface="Calibri"/>
                <a:cs typeface="Calibri"/>
                <a:sym typeface="Calibri"/>
              </a:rPr>
              <a:t>Digital Electronics</a:t>
            </a:r>
          </a:p>
          <a:p>
            <a:pPr marL="285750" marR="0" lvl="0" indent="-285750" algn="l" rtl="0">
              <a:spcBef>
                <a:spcPts val="0"/>
              </a:spcBef>
              <a:buClr>
                <a:schemeClr val="dk1"/>
              </a:buClr>
              <a:buSzPct val="100000"/>
              <a:buFont typeface="Merriweather Sans"/>
              <a:buChar char="-"/>
            </a:pPr>
            <a:r>
              <a:rPr lang="en" sz="1800">
                <a:solidFill>
                  <a:schemeClr val="dk1"/>
                </a:solidFill>
                <a:latin typeface="Calibri"/>
                <a:ea typeface="Calibri"/>
                <a:cs typeface="Calibri"/>
                <a:sym typeface="Calibri"/>
              </a:rPr>
              <a:t>Environmental Sustainability</a:t>
            </a:r>
          </a:p>
          <a:p>
            <a:pPr marL="285750" marR="0" lvl="0" indent="-285750" algn="l" rtl="0">
              <a:spcBef>
                <a:spcPts val="0"/>
              </a:spcBef>
              <a:buClr>
                <a:schemeClr val="dk1"/>
              </a:buClr>
              <a:buSzPct val="100000"/>
              <a:buFont typeface="Merriweather Sans"/>
              <a:buChar char="-"/>
            </a:pPr>
            <a:r>
              <a:rPr lang="en" sz="1800">
                <a:solidFill>
                  <a:schemeClr val="dk1"/>
                </a:solidFill>
                <a:latin typeface="Calibri"/>
                <a:ea typeface="Calibri"/>
                <a:cs typeface="Calibri"/>
                <a:sym typeface="Calibri"/>
              </a:rPr>
              <a:t>Engineering Design &amp; Development</a:t>
            </a:r>
          </a:p>
          <a:p>
            <a:pPr marL="0" marR="0" lvl="0" indent="0" algn="l" rtl="0">
              <a:spcBef>
                <a:spcPts val="0"/>
              </a:spcBef>
              <a:buNone/>
            </a:pPr>
            <a:endParaRPr sz="1800">
              <a:solidFill>
                <a:schemeClr val="dk1"/>
              </a:solidFill>
              <a:latin typeface="Calibri"/>
              <a:ea typeface="Calibri"/>
              <a:cs typeface="Calibri"/>
              <a:sym typeface="Calibri"/>
            </a:endParaRPr>
          </a:p>
        </p:txBody>
      </p:sp>
      <p:sp>
        <p:nvSpPr>
          <p:cNvPr id="238" name="Shape 238"/>
          <p:cNvSpPr txBox="1"/>
          <p:nvPr/>
        </p:nvSpPr>
        <p:spPr>
          <a:xfrm>
            <a:off x="4967723" y="1221442"/>
            <a:ext cx="3454800" cy="27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400" u="sng">
                <a:solidFill>
                  <a:schemeClr val="dk1"/>
                </a:solidFill>
                <a:latin typeface="Calibri"/>
                <a:ea typeface="Calibri"/>
                <a:cs typeface="Calibri"/>
                <a:sym typeface="Calibri"/>
              </a:rPr>
              <a:t>Computer Science</a:t>
            </a:r>
          </a:p>
          <a:p>
            <a:pPr marL="285750" marR="0" lvl="0" indent="-285750" algn="l" rtl="0">
              <a:spcBef>
                <a:spcPts val="0"/>
              </a:spcBef>
              <a:buClr>
                <a:schemeClr val="dk1"/>
              </a:buClr>
              <a:buSzPct val="100000"/>
              <a:buFont typeface="Merriweather Sans"/>
              <a:buChar char="-"/>
            </a:pPr>
            <a:r>
              <a:rPr lang="en" sz="1800">
                <a:solidFill>
                  <a:schemeClr val="dk1"/>
                </a:solidFill>
                <a:latin typeface="Calibri"/>
                <a:ea typeface="Calibri"/>
                <a:cs typeface="Calibri"/>
                <a:sym typeface="Calibri"/>
              </a:rPr>
              <a:t>Intro to Computer Science</a:t>
            </a:r>
          </a:p>
          <a:p>
            <a:pPr marL="285750" marR="0" lvl="0" indent="-285750" algn="l" rtl="0">
              <a:spcBef>
                <a:spcPts val="0"/>
              </a:spcBef>
              <a:buClr>
                <a:schemeClr val="dk1"/>
              </a:buClr>
              <a:buSzPct val="100000"/>
              <a:buFont typeface="Merriweather Sans"/>
              <a:buChar char="-"/>
            </a:pPr>
            <a:r>
              <a:rPr lang="en" sz="1800">
                <a:solidFill>
                  <a:schemeClr val="dk1"/>
                </a:solidFill>
                <a:latin typeface="Calibri"/>
                <a:ea typeface="Calibri"/>
                <a:cs typeface="Calibri"/>
                <a:sym typeface="Calibri"/>
              </a:rPr>
              <a:t>Computer Science Principles</a:t>
            </a:r>
          </a:p>
          <a:p>
            <a:pPr marL="285750" marR="0" lvl="0" indent="-285750" algn="l" rtl="0">
              <a:spcBef>
                <a:spcPts val="0"/>
              </a:spcBef>
              <a:buClr>
                <a:schemeClr val="dk1"/>
              </a:buClr>
              <a:buSzPct val="100000"/>
              <a:buFont typeface="Merriweather Sans"/>
              <a:buChar char="-"/>
            </a:pPr>
            <a:r>
              <a:rPr lang="en" sz="1800">
                <a:solidFill>
                  <a:schemeClr val="dk1"/>
                </a:solidFill>
                <a:latin typeface="Calibri"/>
                <a:ea typeface="Calibri"/>
                <a:cs typeface="Calibri"/>
                <a:sym typeface="Calibri"/>
              </a:rPr>
              <a:t>Computer Science A</a:t>
            </a:r>
          </a:p>
          <a:p>
            <a:pPr marL="285750" marR="0" lvl="0" indent="-285750" algn="l" rtl="0">
              <a:spcBef>
                <a:spcPts val="0"/>
              </a:spcBef>
              <a:buClr>
                <a:schemeClr val="dk1"/>
              </a:buClr>
              <a:buSzPct val="100000"/>
              <a:buFont typeface="Merriweather Sans"/>
              <a:buChar char="-"/>
            </a:pPr>
            <a:r>
              <a:rPr lang="en" sz="1800">
                <a:solidFill>
                  <a:schemeClr val="dk1"/>
                </a:solidFill>
                <a:latin typeface="Calibri"/>
                <a:ea typeface="Calibri"/>
                <a:cs typeface="Calibri"/>
                <a:sym typeface="Calibri"/>
              </a:rPr>
              <a:t>Cybersecurtity</a:t>
            </a: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SzPct val="25000"/>
              <a:buNone/>
            </a:pPr>
            <a:r>
              <a:rPr lang="en" sz="2400" u="sng">
                <a:solidFill>
                  <a:schemeClr val="dk1"/>
                </a:solidFill>
                <a:latin typeface="Calibri"/>
                <a:ea typeface="Calibri"/>
                <a:cs typeface="Calibri"/>
                <a:sym typeface="Calibri"/>
              </a:rPr>
              <a:t>Biomedical Science</a:t>
            </a:r>
          </a:p>
          <a:p>
            <a:pPr marL="285750" marR="0" lvl="0" indent="-285750" algn="l" rtl="0">
              <a:spcBef>
                <a:spcPts val="0"/>
              </a:spcBef>
              <a:buClr>
                <a:schemeClr val="dk1"/>
              </a:buClr>
              <a:buSzPct val="100000"/>
              <a:buFont typeface="Merriweather Sans"/>
              <a:buChar char="-"/>
            </a:pPr>
            <a:r>
              <a:rPr lang="en" sz="1800">
                <a:solidFill>
                  <a:schemeClr val="dk1"/>
                </a:solidFill>
                <a:latin typeface="Calibri"/>
                <a:ea typeface="Calibri"/>
                <a:cs typeface="Calibri"/>
                <a:sym typeface="Calibri"/>
              </a:rPr>
              <a:t>Principles of Biomedical Science</a:t>
            </a:r>
          </a:p>
          <a:p>
            <a:pPr marL="285750" marR="0" lvl="0" indent="-285750" algn="l" rtl="0">
              <a:spcBef>
                <a:spcPts val="0"/>
              </a:spcBef>
              <a:buClr>
                <a:schemeClr val="dk1"/>
              </a:buClr>
              <a:buSzPct val="100000"/>
              <a:buFont typeface="Merriweather Sans"/>
              <a:buChar char="-"/>
            </a:pPr>
            <a:r>
              <a:rPr lang="en" sz="1800">
                <a:solidFill>
                  <a:schemeClr val="dk1"/>
                </a:solidFill>
                <a:latin typeface="Calibri"/>
                <a:ea typeface="Calibri"/>
                <a:cs typeface="Calibri"/>
                <a:sym typeface="Calibri"/>
              </a:rPr>
              <a:t>Human Body Systems</a:t>
            </a:r>
          </a:p>
          <a:p>
            <a:pPr marL="285750" marR="0" lvl="0" indent="-285750" algn="l" rtl="0">
              <a:spcBef>
                <a:spcPts val="0"/>
              </a:spcBef>
              <a:buClr>
                <a:schemeClr val="dk1"/>
              </a:buClr>
              <a:buSzPct val="100000"/>
              <a:buFont typeface="Merriweather Sans"/>
              <a:buChar char="-"/>
            </a:pPr>
            <a:r>
              <a:rPr lang="en" sz="1800">
                <a:solidFill>
                  <a:schemeClr val="dk1"/>
                </a:solidFill>
                <a:latin typeface="Calibri"/>
                <a:ea typeface="Calibri"/>
                <a:cs typeface="Calibri"/>
                <a:sym typeface="Calibri"/>
              </a:rPr>
              <a:t>Medical Interventions</a:t>
            </a:r>
          </a:p>
          <a:p>
            <a:pPr marL="285750" marR="0" lvl="0" indent="-285750" algn="l" rtl="0">
              <a:spcBef>
                <a:spcPts val="0"/>
              </a:spcBef>
              <a:buClr>
                <a:schemeClr val="dk1"/>
              </a:buClr>
              <a:buSzPct val="100000"/>
              <a:buFont typeface="Merriweather Sans"/>
              <a:buChar char="-"/>
            </a:pPr>
            <a:r>
              <a:rPr lang="en" sz="1800">
                <a:solidFill>
                  <a:schemeClr val="dk1"/>
                </a:solidFill>
                <a:latin typeface="Calibri"/>
                <a:ea typeface="Calibri"/>
                <a:cs typeface="Calibri"/>
                <a:sym typeface="Calibri"/>
              </a:rPr>
              <a:t>Biomedical Innovation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Project Lead The Way</a:t>
            </a:r>
          </a:p>
        </p:txBody>
      </p:sp>
      <p:sp>
        <p:nvSpPr>
          <p:cNvPr id="244" name="Shape 244"/>
          <p:cNvSpPr txBox="1"/>
          <p:nvPr/>
        </p:nvSpPr>
        <p:spPr>
          <a:xfrm>
            <a:off x="1971558" y="929811"/>
            <a:ext cx="5116668" cy="34624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400" i="1">
                <a:solidFill>
                  <a:schemeClr val="dk1"/>
                </a:solidFill>
                <a:latin typeface="Calibri"/>
                <a:ea typeface="Calibri"/>
                <a:cs typeface="Calibri"/>
                <a:sym typeface="Calibri"/>
              </a:rPr>
              <a:t>Professional Development for Teachers</a:t>
            </a:r>
          </a:p>
        </p:txBody>
      </p:sp>
      <p:pic>
        <p:nvPicPr>
          <p:cNvPr id="245" name="Shape 245"/>
          <p:cNvPicPr preferRelativeResize="0"/>
          <p:nvPr/>
        </p:nvPicPr>
        <p:blipFill rotWithShape="1">
          <a:blip r:embed="rId3">
            <a:alphaModFix/>
          </a:blip>
          <a:srcRect/>
          <a:stretch/>
        </p:blipFill>
        <p:spPr>
          <a:xfrm>
            <a:off x="5408469" y="1366668"/>
            <a:ext cx="3278329" cy="1673636"/>
          </a:xfrm>
          <a:prstGeom prst="rect">
            <a:avLst/>
          </a:prstGeom>
          <a:noFill/>
          <a:ln>
            <a:noFill/>
          </a:ln>
        </p:spPr>
      </p:pic>
      <p:sp>
        <p:nvSpPr>
          <p:cNvPr id="246" name="Shape 246"/>
          <p:cNvSpPr txBox="1"/>
          <p:nvPr/>
        </p:nvSpPr>
        <p:spPr>
          <a:xfrm>
            <a:off x="1474225" y="3303578"/>
            <a:ext cx="6207900" cy="16737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a:solidFill>
                  <a:schemeClr val="dk1"/>
                </a:solidFill>
                <a:latin typeface="Calibri"/>
                <a:ea typeface="Calibri"/>
                <a:cs typeface="Calibri"/>
                <a:sym typeface="Calibri"/>
              </a:rPr>
              <a:t>Through professional development, teachers learn how to lead the engaging PLTW experience in their classrooms. They learn to facilitate and coach and become comfortable in these roles as their students soar to new heights. PLTW’s approach to professional development </a:t>
            </a:r>
            <a:r>
              <a:rPr lang="en" sz="1800">
                <a:solidFill>
                  <a:srgbClr val="05D1AB"/>
                </a:solidFill>
                <a:latin typeface="Calibri"/>
                <a:ea typeface="Calibri"/>
                <a:cs typeface="Calibri"/>
                <a:sym typeface="Calibri"/>
              </a:rPr>
              <a:t>infuses a new way of teaching </a:t>
            </a:r>
            <a:r>
              <a:rPr lang="en" sz="1800">
                <a:solidFill>
                  <a:schemeClr val="dk1"/>
                </a:solidFill>
                <a:latin typeface="Calibri"/>
                <a:ea typeface="Calibri"/>
                <a:cs typeface="Calibri"/>
                <a:sym typeface="Calibri"/>
              </a:rPr>
              <a:t>into the classroom.</a:t>
            </a:r>
          </a:p>
        </p:txBody>
      </p:sp>
      <p:pic>
        <p:nvPicPr>
          <p:cNvPr id="247" name="Shape 247"/>
          <p:cNvPicPr preferRelativeResize="0"/>
          <p:nvPr/>
        </p:nvPicPr>
        <p:blipFill rotWithShape="1">
          <a:blip r:embed="rId4">
            <a:alphaModFix/>
          </a:blip>
          <a:srcRect/>
          <a:stretch/>
        </p:blipFill>
        <p:spPr>
          <a:xfrm>
            <a:off x="4219000" y="1366675"/>
            <a:ext cx="4409400" cy="1846800"/>
          </a:xfrm>
          <a:prstGeom prst="rect">
            <a:avLst/>
          </a:prstGeom>
          <a:noFill/>
          <a:ln>
            <a:noFill/>
          </a:ln>
        </p:spPr>
      </p:pic>
      <p:sp>
        <p:nvSpPr>
          <p:cNvPr id="248" name="Shape 248"/>
          <p:cNvSpPr txBox="1"/>
          <p:nvPr/>
        </p:nvSpPr>
        <p:spPr>
          <a:xfrm>
            <a:off x="341748" y="1571856"/>
            <a:ext cx="3574730" cy="131574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a:solidFill>
                  <a:schemeClr val="dk1"/>
                </a:solidFill>
                <a:latin typeface="Calibri"/>
                <a:ea typeface="Calibri"/>
                <a:cs typeface="Calibri"/>
                <a:sym typeface="Calibri"/>
              </a:rPr>
              <a:t>Teachers play an immeasurable role in empowering students to lead their own learning. PLTW’s goal is to provide teachers with the support and resources they need to devote more time to inspiring students.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ctrTitle"/>
          </p:nvPr>
        </p:nvSpPr>
        <p:spPr>
          <a:xfrm>
            <a:off x="182000" y="765325"/>
            <a:ext cx="8864100" cy="1330200"/>
          </a:xfrm>
          <a:prstGeom prst="rect">
            <a:avLst/>
          </a:prstGeom>
        </p:spPr>
        <p:txBody>
          <a:bodyPr lIns="68575" tIns="68575" rIns="68575" bIns="68575" anchor="b" anchorCtr="0">
            <a:noAutofit/>
          </a:bodyPr>
          <a:lstStyle/>
          <a:p>
            <a:pPr lvl="0" algn="ctr" rtl="0">
              <a:spcBef>
                <a:spcPts val="0"/>
              </a:spcBef>
              <a:buNone/>
            </a:pPr>
            <a:r>
              <a:rPr lang="en" sz="4800"/>
              <a:t>Enhancing Access and </a:t>
            </a:r>
          </a:p>
          <a:p>
            <a:pPr lvl="0" algn="ctr">
              <a:spcBef>
                <a:spcPts val="0"/>
              </a:spcBef>
              <a:buNone/>
            </a:pPr>
            <a:r>
              <a:rPr lang="en" sz="4800"/>
              <a:t>Inspiring Motivation</a:t>
            </a:r>
          </a:p>
        </p:txBody>
      </p:sp>
      <p:sp>
        <p:nvSpPr>
          <p:cNvPr id="254" name="Shape 254"/>
          <p:cNvSpPr txBox="1">
            <a:spLocks noGrp="1"/>
          </p:cNvSpPr>
          <p:nvPr>
            <p:ph type="subTitle" idx="1"/>
          </p:nvPr>
        </p:nvSpPr>
        <p:spPr>
          <a:xfrm>
            <a:off x="2409625" y="3282300"/>
            <a:ext cx="6890400" cy="491700"/>
          </a:xfrm>
          <a:prstGeom prst="rect">
            <a:avLst/>
          </a:prstGeom>
        </p:spPr>
        <p:txBody>
          <a:bodyPr lIns="68575" tIns="68575" rIns="68575" bIns="68575" anchor="t" anchorCtr="0">
            <a:noAutofit/>
          </a:bodyPr>
          <a:lstStyle/>
          <a:p>
            <a:pPr lvl="0">
              <a:spcBef>
                <a:spcPts val="0"/>
              </a:spcBef>
              <a:buNone/>
            </a:pPr>
            <a:r>
              <a:rPr lang="en" sz="2000"/>
              <a:t>  </a:t>
            </a:r>
            <a:r>
              <a:rPr lang="en" sz="2800">
                <a:solidFill>
                  <a:srgbClr val="FFFFFF"/>
                </a:solidFill>
              </a:rPr>
              <a:t>Education in the Medway Public Schools</a:t>
            </a:r>
          </a:p>
        </p:txBody>
      </p:sp>
      <p:pic>
        <p:nvPicPr>
          <p:cNvPr id="255" name="Shape 255"/>
          <p:cNvPicPr preferRelativeResize="0"/>
          <p:nvPr/>
        </p:nvPicPr>
        <p:blipFill>
          <a:blip r:embed="rId3">
            <a:alphaModFix/>
          </a:blip>
          <a:stretch>
            <a:fillRect/>
          </a:stretch>
        </p:blipFill>
        <p:spPr>
          <a:xfrm>
            <a:off x="435899" y="2620024"/>
            <a:ext cx="1973724" cy="171715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vidend">
  <a:themeElements>
    <a:clrScheme name="Dividend">
      <a:dk1>
        <a:srgbClr val="000000"/>
      </a:dk1>
      <a:lt1>
        <a:srgbClr val="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1216</Words>
  <Application>Microsoft Office PowerPoint</Application>
  <PresentationFormat>On-screen Show (16:9)</PresentationFormat>
  <Paragraphs>148</Paragraphs>
  <Slides>17</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Calibri</vt:lpstr>
      <vt:lpstr>Wingdings</vt:lpstr>
      <vt:lpstr>Noto Symbol</vt:lpstr>
      <vt:lpstr>Merriweather Sans</vt:lpstr>
      <vt:lpstr>Arial</vt:lpstr>
      <vt:lpstr>Arial Narrow</vt:lpstr>
      <vt:lpstr>Cabin</vt:lpstr>
      <vt:lpstr>Dividend</vt:lpstr>
      <vt:lpstr>Office Theme</vt:lpstr>
      <vt:lpstr>Broadening Access to Engineering and Computer Science </vt:lpstr>
      <vt:lpstr>STEM Advisory Council’s Priorities:</vt:lpstr>
      <vt:lpstr>The STEM Education Center at WPI</vt:lpstr>
      <vt:lpstr>Project Lead The Way</vt:lpstr>
      <vt:lpstr>PLTW K-12 STEM Curriculum</vt:lpstr>
      <vt:lpstr>PLTW K-12 STEM Curriculum</vt:lpstr>
      <vt:lpstr>PLTW K-12 STEM Curriculum</vt:lpstr>
      <vt:lpstr>Project Lead The Way</vt:lpstr>
      <vt:lpstr>Enhancing Access and  Inspiring Motivation</vt:lpstr>
      <vt:lpstr>Our Problem of Practice</vt:lpstr>
      <vt:lpstr>PowerPoint Presentation</vt:lpstr>
      <vt:lpstr> Project Lead the Way</vt:lpstr>
      <vt:lpstr>Medway Public Schools Adopts Project Lead the Way (PLTW)</vt:lpstr>
      <vt:lpstr>Commitment to an  Instructional Coaching Model   </vt:lpstr>
      <vt:lpstr>A Culture of Improved Student Learning </vt:lpstr>
      <vt:lpstr>Co-Curricular Enhancements</vt:lpstr>
      <vt:lpstr>Must Haves...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Broadening Access to Engineering and Computer Science</dc:title>
  <dc:creator>Abrams, Gabrielle</dc:creator>
  <cp:lastModifiedBy>Brown, Blair (EOE)</cp:lastModifiedBy>
  <cp:revision>1</cp:revision>
  <dcterms:modified xsi:type="dcterms:W3CDTF">2016-07-20T16:53:50Z</dcterms:modified>
</cp:coreProperties>
</file>