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1"/>
  </p:notesMasterIdLst>
  <p:handoutMasterIdLst>
    <p:handoutMasterId r:id="rId22"/>
  </p:handoutMasterIdLst>
  <p:sldIdLst>
    <p:sldId id="302" r:id="rId2"/>
    <p:sldId id="303" r:id="rId3"/>
    <p:sldId id="304" r:id="rId4"/>
    <p:sldId id="305" r:id="rId5"/>
    <p:sldId id="306" r:id="rId6"/>
    <p:sldId id="307" r:id="rId7"/>
    <p:sldId id="308" r:id="rId8"/>
    <p:sldId id="309" r:id="rId9"/>
    <p:sldId id="310" r:id="rId10"/>
    <p:sldId id="311" r:id="rId11"/>
    <p:sldId id="312" r:id="rId12"/>
    <p:sldId id="313" r:id="rId13"/>
    <p:sldId id="324" r:id="rId14"/>
    <p:sldId id="315" r:id="rId15"/>
    <p:sldId id="316" r:id="rId16"/>
    <p:sldId id="318" r:id="rId17"/>
    <p:sldId id="325" r:id="rId18"/>
    <p:sldId id="320" r:id="rId19"/>
    <p:sldId id="322"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82139" autoAdjust="0"/>
  </p:normalViewPr>
  <p:slideViewPr>
    <p:cSldViewPr>
      <p:cViewPr varScale="1">
        <p:scale>
          <a:sx n="49" d="100"/>
          <a:sy n="49" d="100"/>
        </p:scale>
        <p:origin x="154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18CDD3-7185-4495-98C5-249826327B85}" type="doc">
      <dgm:prSet loTypeId="urn:microsoft.com/office/officeart/2011/layout/HexagonRadial" loCatId="officeonline" qsTypeId="urn:microsoft.com/office/officeart/2005/8/quickstyle/simple1" qsCatId="simple" csTypeId="urn:microsoft.com/office/officeart/2005/8/colors/accent2_2" csCatId="accent2" phldr="1"/>
      <dgm:spPr/>
      <dgm:t>
        <a:bodyPr/>
        <a:lstStyle/>
        <a:p>
          <a:endParaRPr lang="en-US"/>
        </a:p>
      </dgm:t>
    </dgm:pt>
    <dgm:pt modelId="{B6A4031A-E4D0-464A-9F68-2ACAA1716F7A}">
      <dgm:prSet phldrT="[Text]" custT="1"/>
      <dgm:spPr>
        <a:ln>
          <a:noFill/>
        </a:ln>
      </dgm:spPr>
      <dgm:t>
        <a:bodyPr/>
        <a:lstStyle/>
        <a:p>
          <a:r>
            <a:rPr lang="en-US" sz="1400" dirty="0" smtClean="0">
              <a:latin typeface="+mj-lt"/>
            </a:rPr>
            <a:t>Achievement &amp; Completion</a:t>
          </a:r>
          <a:endParaRPr lang="en-US" sz="1400" dirty="0">
            <a:latin typeface="+mj-lt"/>
          </a:endParaRPr>
        </a:p>
      </dgm:t>
    </dgm:pt>
    <dgm:pt modelId="{C0FA6F74-40B8-417C-B294-A3DA2D66816F}" type="parTrans" cxnId="{66229D18-1FF5-4235-AD1A-125E1B456EC1}">
      <dgm:prSet/>
      <dgm:spPr/>
      <dgm:t>
        <a:bodyPr/>
        <a:lstStyle/>
        <a:p>
          <a:endParaRPr lang="en-US" sz="1400"/>
        </a:p>
      </dgm:t>
    </dgm:pt>
    <dgm:pt modelId="{24512DAE-5FBB-446E-AC88-38C840F70D97}" type="sibTrans" cxnId="{66229D18-1FF5-4235-AD1A-125E1B456EC1}">
      <dgm:prSet/>
      <dgm:spPr/>
      <dgm:t>
        <a:bodyPr/>
        <a:lstStyle/>
        <a:p>
          <a:endParaRPr lang="en-US" sz="1400"/>
        </a:p>
      </dgm:t>
    </dgm:pt>
    <dgm:pt modelId="{0811CEAB-6F28-4649-A72D-8EB14E556895}">
      <dgm:prSet phldrT="[Text]" custT="1"/>
      <dgm:spPr>
        <a:ln>
          <a:noFill/>
        </a:ln>
      </dgm:spPr>
      <dgm:t>
        <a:bodyPr/>
        <a:lstStyle/>
        <a:p>
          <a:r>
            <a:rPr lang="en-US" sz="1400" dirty="0" smtClean="0">
              <a:latin typeface="+mj-lt"/>
            </a:rPr>
            <a:t>Student learning</a:t>
          </a:r>
          <a:endParaRPr lang="en-US" sz="1400" dirty="0">
            <a:latin typeface="+mj-lt"/>
          </a:endParaRPr>
        </a:p>
      </dgm:t>
    </dgm:pt>
    <dgm:pt modelId="{7FD12473-D230-4A18-8B09-FEB2A2B6545A}" type="parTrans" cxnId="{7F3236C7-D9C5-44DC-BA0C-14C3D28208C3}">
      <dgm:prSet/>
      <dgm:spPr/>
      <dgm:t>
        <a:bodyPr/>
        <a:lstStyle/>
        <a:p>
          <a:endParaRPr lang="en-US" sz="1400"/>
        </a:p>
      </dgm:t>
    </dgm:pt>
    <dgm:pt modelId="{B8E15C4C-7D25-4B0E-BED4-2DA258E3376F}" type="sibTrans" cxnId="{7F3236C7-D9C5-44DC-BA0C-14C3D28208C3}">
      <dgm:prSet/>
      <dgm:spPr/>
      <dgm:t>
        <a:bodyPr/>
        <a:lstStyle/>
        <a:p>
          <a:endParaRPr lang="en-US" sz="1400"/>
        </a:p>
      </dgm:t>
    </dgm:pt>
    <dgm:pt modelId="{3185935C-2F19-4937-93FC-59280EC45E28}">
      <dgm:prSet phldrT="[Text]" custT="1"/>
      <dgm:spPr>
        <a:ln>
          <a:noFill/>
        </a:ln>
      </dgm:spPr>
      <dgm:t>
        <a:bodyPr/>
        <a:lstStyle/>
        <a:p>
          <a:r>
            <a:rPr lang="en-US" sz="1400" dirty="0" smtClean="0">
              <a:latin typeface="+mj-lt"/>
            </a:rPr>
            <a:t>Transfer</a:t>
          </a:r>
          <a:endParaRPr lang="en-US" sz="1400" dirty="0">
            <a:latin typeface="+mj-lt"/>
          </a:endParaRPr>
        </a:p>
      </dgm:t>
    </dgm:pt>
    <dgm:pt modelId="{00F22D8F-6852-4795-9BE3-DE186930D9DB}" type="parTrans" cxnId="{EF29989C-90BD-4943-9B29-B1542B9BC850}">
      <dgm:prSet/>
      <dgm:spPr/>
      <dgm:t>
        <a:bodyPr/>
        <a:lstStyle/>
        <a:p>
          <a:endParaRPr lang="en-US" sz="1400"/>
        </a:p>
      </dgm:t>
    </dgm:pt>
    <dgm:pt modelId="{E60AC022-EFCD-4563-A7A9-A6C3DC51B868}" type="sibTrans" cxnId="{EF29989C-90BD-4943-9B29-B1542B9BC850}">
      <dgm:prSet/>
      <dgm:spPr/>
      <dgm:t>
        <a:bodyPr/>
        <a:lstStyle/>
        <a:p>
          <a:endParaRPr lang="en-US" sz="1400"/>
        </a:p>
      </dgm:t>
    </dgm:pt>
    <dgm:pt modelId="{BD0A4A6D-CF3F-4B4C-B88C-189F9EB6F4C5}">
      <dgm:prSet phldrT="[Text]" custT="1"/>
      <dgm:spPr>
        <a:ln>
          <a:noFill/>
        </a:ln>
      </dgm:spPr>
      <dgm:t>
        <a:bodyPr/>
        <a:lstStyle/>
        <a:p>
          <a:r>
            <a:rPr lang="en-US" sz="1400" dirty="0" smtClean="0">
              <a:latin typeface="+mj-lt"/>
            </a:rPr>
            <a:t>Accreditation</a:t>
          </a:r>
          <a:endParaRPr lang="en-US" sz="1400" dirty="0">
            <a:latin typeface="+mj-lt"/>
          </a:endParaRPr>
        </a:p>
      </dgm:t>
    </dgm:pt>
    <dgm:pt modelId="{263E4B93-951D-41A3-A080-DB3EC21D105B}" type="parTrans" cxnId="{2857AAE7-C303-46CC-8262-A96086B4D7AF}">
      <dgm:prSet/>
      <dgm:spPr/>
      <dgm:t>
        <a:bodyPr/>
        <a:lstStyle/>
        <a:p>
          <a:endParaRPr lang="en-US" sz="1400"/>
        </a:p>
      </dgm:t>
    </dgm:pt>
    <dgm:pt modelId="{A5582849-C529-4BEE-9265-E987F8A6739F}" type="sibTrans" cxnId="{2857AAE7-C303-46CC-8262-A96086B4D7AF}">
      <dgm:prSet/>
      <dgm:spPr/>
      <dgm:t>
        <a:bodyPr/>
        <a:lstStyle/>
        <a:p>
          <a:endParaRPr lang="en-US" sz="1400"/>
        </a:p>
      </dgm:t>
    </dgm:pt>
    <dgm:pt modelId="{23439F14-5B9B-4D80-BD95-C202150A46E2}">
      <dgm:prSet phldrT="[Text]" custT="1"/>
      <dgm:spPr>
        <a:ln>
          <a:noFill/>
        </a:ln>
      </dgm:spPr>
      <dgm:t>
        <a:bodyPr/>
        <a:lstStyle/>
        <a:p>
          <a:r>
            <a:rPr lang="en-US" sz="1400" dirty="0" smtClean="0">
              <a:latin typeface="+mj-lt"/>
            </a:rPr>
            <a:t>Public accountability</a:t>
          </a:r>
          <a:endParaRPr lang="en-US" sz="1400" dirty="0">
            <a:latin typeface="+mj-lt"/>
          </a:endParaRPr>
        </a:p>
      </dgm:t>
    </dgm:pt>
    <dgm:pt modelId="{83F43626-3BE9-4AF3-8787-14EE0B29E500}" type="parTrans" cxnId="{95B9CDBA-BB19-49CB-94D5-6AA2BC1CE1DC}">
      <dgm:prSet/>
      <dgm:spPr/>
      <dgm:t>
        <a:bodyPr/>
        <a:lstStyle/>
        <a:p>
          <a:endParaRPr lang="en-US" sz="1400"/>
        </a:p>
      </dgm:t>
    </dgm:pt>
    <dgm:pt modelId="{94BD5F68-14BF-4265-971C-7C1E1762000B}" type="sibTrans" cxnId="{95B9CDBA-BB19-49CB-94D5-6AA2BC1CE1DC}">
      <dgm:prSet/>
      <dgm:spPr/>
      <dgm:t>
        <a:bodyPr/>
        <a:lstStyle/>
        <a:p>
          <a:endParaRPr lang="en-US" sz="1400"/>
        </a:p>
      </dgm:t>
    </dgm:pt>
    <dgm:pt modelId="{EB47A5A3-06F4-4628-A459-6F918B68176F}">
      <dgm:prSet phldrT="[Text]" custT="1"/>
      <dgm:spPr>
        <a:ln>
          <a:noFill/>
        </a:ln>
      </dgm:spPr>
      <dgm:t>
        <a:bodyPr/>
        <a:lstStyle/>
        <a:p>
          <a:r>
            <a:rPr lang="en-US" sz="1400" dirty="0" smtClean="0">
              <a:latin typeface="+mj-lt"/>
            </a:rPr>
            <a:t>Statutory responsibility</a:t>
          </a:r>
          <a:endParaRPr lang="en-US" sz="1400" dirty="0">
            <a:latin typeface="+mj-lt"/>
          </a:endParaRPr>
        </a:p>
      </dgm:t>
    </dgm:pt>
    <dgm:pt modelId="{41A76245-8C77-44F8-9FAC-E325E04A9800}" type="parTrans" cxnId="{C00A5EFE-E571-4E0A-9126-2B52B36A1DD9}">
      <dgm:prSet/>
      <dgm:spPr/>
      <dgm:t>
        <a:bodyPr/>
        <a:lstStyle/>
        <a:p>
          <a:endParaRPr lang="en-US" sz="1400"/>
        </a:p>
      </dgm:t>
    </dgm:pt>
    <dgm:pt modelId="{EE595A2E-63FA-4BF9-A12E-6B7D1892BA08}" type="sibTrans" cxnId="{C00A5EFE-E571-4E0A-9126-2B52B36A1DD9}">
      <dgm:prSet/>
      <dgm:spPr/>
      <dgm:t>
        <a:bodyPr/>
        <a:lstStyle/>
        <a:p>
          <a:endParaRPr lang="en-US" sz="1400"/>
        </a:p>
      </dgm:t>
    </dgm:pt>
    <dgm:pt modelId="{FF856943-5F05-4674-8662-D0A7BCA0BC17}">
      <dgm:prSet phldrT="[Text]" custT="1"/>
      <dgm:spPr>
        <a:ln>
          <a:noFill/>
        </a:ln>
      </dgm:spPr>
      <dgm:t>
        <a:bodyPr/>
        <a:lstStyle/>
        <a:p>
          <a:r>
            <a:rPr lang="en-US" sz="1400" dirty="0" smtClean="0">
              <a:latin typeface="+mj-lt"/>
            </a:rPr>
            <a:t>Employer needs</a:t>
          </a:r>
          <a:endParaRPr lang="en-US" sz="1400" dirty="0">
            <a:latin typeface="+mj-lt"/>
          </a:endParaRPr>
        </a:p>
      </dgm:t>
    </dgm:pt>
    <dgm:pt modelId="{46D5FD69-834D-47A0-8E78-86C6C85FE7B9}" type="parTrans" cxnId="{F123B83F-4F03-4FE1-AB0C-C43795D88A8F}">
      <dgm:prSet/>
      <dgm:spPr/>
      <dgm:t>
        <a:bodyPr/>
        <a:lstStyle/>
        <a:p>
          <a:endParaRPr lang="en-US" sz="1400"/>
        </a:p>
      </dgm:t>
    </dgm:pt>
    <dgm:pt modelId="{F98C81A7-0A7B-45E2-91B3-5EADB51C4153}" type="sibTrans" cxnId="{F123B83F-4F03-4FE1-AB0C-C43795D88A8F}">
      <dgm:prSet/>
      <dgm:spPr/>
      <dgm:t>
        <a:bodyPr/>
        <a:lstStyle/>
        <a:p>
          <a:endParaRPr lang="en-US" sz="1400"/>
        </a:p>
      </dgm:t>
    </dgm:pt>
    <dgm:pt modelId="{8A42F856-62C2-4C00-90B7-9A8459BE1794}" type="pres">
      <dgm:prSet presAssocID="{DB18CDD3-7185-4495-98C5-249826327B85}" presName="Name0" presStyleCnt="0">
        <dgm:presLayoutVars>
          <dgm:chMax val="1"/>
          <dgm:chPref val="1"/>
          <dgm:dir/>
          <dgm:animOne val="branch"/>
          <dgm:animLvl val="lvl"/>
        </dgm:presLayoutVars>
      </dgm:prSet>
      <dgm:spPr/>
      <dgm:t>
        <a:bodyPr/>
        <a:lstStyle/>
        <a:p>
          <a:endParaRPr lang="en-US"/>
        </a:p>
      </dgm:t>
    </dgm:pt>
    <dgm:pt modelId="{B9F931D9-35D5-4EBB-811B-626CF2FED00E}" type="pres">
      <dgm:prSet presAssocID="{B6A4031A-E4D0-464A-9F68-2ACAA1716F7A}" presName="Parent" presStyleLbl="node0" presStyleIdx="0" presStyleCnt="1">
        <dgm:presLayoutVars>
          <dgm:chMax val="6"/>
          <dgm:chPref val="6"/>
        </dgm:presLayoutVars>
      </dgm:prSet>
      <dgm:spPr/>
      <dgm:t>
        <a:bodyPr/>
        <a:lstStyle/>
        <a:p>
          <a:endParaRPr lang="en-US"/>
        </a:p>
      </dgm:t>
    </dgm:pt>
    <dgm:pt modelId="{DA1A0799-51A5-48B8-B156-13E81F0E8FDB}" type="pres">
      <dgm:prSet presAssocID="{0811CEAB-6F28-4649-A72D-8EB14E556895}" presName="Accent1" presStyleCnt="0"/>
      <dgm:spPr/>
      <dgm:t>
        <a:bodyPr/>
        <a:lstStyle/>
        <a:p>
          <a:endParaRPr lang="en-US"/>
        </a:p>
      </dgm:t>
    </dgm:pt>
    <dgm:pt modelId="{F2FDC4D8-1B46-4FDD-BB58-B7258ACE0306}" type="pres">
      <dgm:prSet presAssocID="{0811CEAB-6F28-4649-A72D-8EB14E556895}" presName="Accent" presStyleLbl="bgShp" presStyleIdx="0" presStyleCnt="6"/>
      <dgm:spPr/>
      <dgm:t>
        <a:bodyPr/>
        <a:lstStyle/>
        <a:p>
          <a:endParaRPr lang="en-US"/>
        </a:p>
      </dgm:t>
    </dgm:pt>
    <dgm:pt modelId="{74F5BAE3-D7B8-438D-B1F1-AB146A09BF0B}" type="pres">
      <dgm:prSet presAssocID="{0811CEAB-6F28-4649-A72D-8EB14E556895}" presName="Child1" presStyleLbl="node1" presStyleIdx="0" presStyleCnt="6">
        <dgm:presLayoutVars>
          <dgm:chMax val="0"/>
          <dgm:chPref val="0"/>
          <dgm:bulletEnabled val="1"/>
        </dgm:presLayoutVars>
      </dgm:prSet>
      <dgm:spPr/>
      <dgm:t>
        <a:bodyPr/>
        <a:lstStyle/>
        <a:p>
          <a:endParaRPr lang="en-US"/>
        </a:p>
      </dgm:t>
    </dgm:pt>
    <dgm:pt modelId="{FBDB07FC-7563-4AB7-822A-734303C23296}" type="pres">
      <dgm:prSet presAssocID="{3185935C-2F19-4937-93FC-59280EC45E28}" presName="Accent2" presStyleCnt="0"/>
      <dgm:spPr/>
      <dgm:t>
        <a:bodyPr/>
        <a:lstStyle/>
        <a:p>
          <a:endParaRPr lang="en-US"/>
        </a:p>
      </dgm:t>
    </dgm:pt>
    <dgm:pt modelId="{E775752B-9DC9-463C-9939-F900A32DAB8E}" type="pres">
      <dgm:prSet presAssocID="{3185935C-2F19-4937-93FC-59280EC45E28}" presName="Accent" presStyleLbl="bgShp" presStyleIdx="1" presStyleCnt="6"/>
      <dgm:spPr/>
      <dgm:t>
        <a:bodyPr/>
        <a:lstStyle/>
        <a:p>
          <a:endParaRPr lang="en-US"/>
        </a:p>
      </dgm:t>
    </dgm:pt>
    <dgm:pt modelId="{2F385972-D68D-44AC-A727-D04D1485771E}" type="pres">
      <dgm:prSet presAssocID="{3185935C-2F19-4937-93FC-59280EC45E28}" presName="Child2" presStyleLbl="node1" presStyleIdx="1" presStyleCnt="6">
        <dgm:presLayoutVars>
          <dgm:chMax val="0"/>
          <dgm:chPref val="0"/>
          <dgm:bulletEnabled val="1"/>
        </dgm:presLayoutVars>
      </dgm:prSet>
      <dgm:spPr/>
      <dgm:t>
        <a:bodyPr/>
        <a:lstStyle/>
        <a:p>
          <a:endParaRPr lang="en-US"/>
        </a:p>
      </dgm:t>
    </dgm:pt>
    <dgm:pt modelId="{0030999A-23BB-4AB6-8800-EFD8B94CB151}" type="pres">
      <dgm:prSet presAssocID="{BD0A4A6D-CF3F-4B4C-B88C-189F9EB6F4C5}" presName="Accent3" presStyleCnt="0"/>
      <dgm:spPr/>
      <dgm:t>
        <a:bodyPr/>
        <a:lstStyle/>
        <a:p>
          <a:endParaRPr lang="en-US"/>
        </a:p>
      </dgm:t>
    </dgm:pt>
    <dgm:pt modelId="{5E986AB7-223C-45B1-B1A0-FAE561CFE318}" type="pres">
      <dgm:prSet presAssocID="{BD0A4A6D-CF3F-4B4C-B88C-189F9EB6F4C5}" presName="Accent" presStyleLbl="bgShp" presStyleIdx="2" presStyleCnt="6"/>
      <dgm:spPr/>
      <dgm:t>
        <a:bodyPr/>
        <a:lstStyle/>
        <a:p>
          <a:endParaRPr lang="en-US"/>
        </a:p>
      </dgm:t>
    </dgm:pt>
    <dgm:pt modelId="{7B929EED-9F85-40C0-AB07-76FDC9BE93DC}" type="pres">
      <dgm:prSet presAssocID="{BD0A4A6D-CF3F-4B4C-B88C-189F9EB6F4C5}" presName="Child3" presStyleLbl="node1" presStyleIdx="2" presStyleCnt="6">
        <dgm:presLayoutVars>
          <dgm:chMax val="0"/>
          <dgm:chPref val="0"/>
          <dgm:bulletEnabled val="1"/>
        </dgm:presLayoutVars>
      </dgm:prSet>
      <dgm:spPr/>
      <dgm:t>
        <a:bodyPr/>
        <a:lstStyle/>
        <a:p>
          <a:endParaRPr lang="en-US"/>
        </a:p>
      </dgm:t>
    </dgm:pt>
    <dgm:pt modelId="{D8699C7E-9E30-46D3-8F00-CFFE0F05FA4A}" type="pres">
      <dgm:prSet presAssocID="{23439F14-5B9B-4D80-BD95-C202150A46E2}" presName="Accent4" presStyleCnt="0"/>
      <dgm:spPr/>
      <dgm:t>
        <a:bodyPr/>
        <a:lstStyle/>
        <a:p>
          <a:endParaRPr lang="en-US"/>
        </a:p>
      </dgm:t>
    </dgm:pt>
    <dgm:pt modelId="{437FA602-2278-4367-896D-434BCD3945F4}" type="pres">
      <dgm:prSet presAssocID="{23439F14-5B9B-4D80-BD95-C202150A46E2}" presName="Accent" presStyleLbl="bgShp" presStyleIdx="3" presStyleCnt="6"/>
      <dgm:spPr/>
      <dgm:t>
        <a:bodyPr/>
        <a:lstStyle/>
        <a:p>
          <a:endParaRPr lang="en-US"/>
        </a:p>
      </dgm:t>
    </dgm:pt>
    <dgm:pt modelId="{B23889B5-B196-4C14-BCEA-457D4390E3B8}" type="pres">
      <dgm:prSet presAssocID="{23439F14-5B9B-4D80-BD95-C202150A46E2}" presName="Child4" presStyleLbl="node1" presStyleIdx="3" presStyleCnt="6">
        <dgm:presLayoutVars>
          <dgm:chMax val="0"/>
          <dgm:chPref val="0"/>
          <dgm:bulletEnabled val="1"/>
        </dgm:presLayoutVars>
      </dgm:prSet>
      <dgm:spPr/>
      <dgm:t>
        <a:bodyPr/>
        <a:lstStyle/>
        <a:p>
          <a:endParaRPr lang="en-US"/>
        </a:p>
      </dgm:t>
    </dgm:pt>
    <dgm:pt modelId="{9BD1188B-C6E5-4DD0-8EAB-92FCA3CCED6F}" type="pres">
      <dgm:prSet presAssocID="{EB47A5A3-06F4-4628-A459-6F918B68176F}" presName="Accent5" presStyleCnt="0"/>
      <dgm:spPr/>
      <dgm:t>
        <a:bodyPr/>
        <a:lstStyle/>
        <a:p>
          <a:endParaRPr lang="en-US"/>
        </a:p>
      </dgm:t>
    </dgm:pt>
    <dgm:pt modelId="{FCB622DF-073F-4249-A5A7-CFA166448039}" type="pres">
      <dgm:prSet presAssocID="{EB47A5A3-06F4-4628-A459-6F918B68176F}" presName="Accent" presStyleLbl="bgShp" presStyleIdx="4" presStyleCnt="6"/>
      <dgm:spPr/>
      <dgm:t>
        <a:bodyPr/>
        <a:lstStyle/>
        <a:p>
          <a:endParaRPr lang="en-US"/>
        </a:p>
      </dgm:t>
    </dgm:pt>
    <dgm:pt modelId="{A6036B0B-A5DA-4014-8E77-ADE58208962E}" type="pres">
      <dgm:prSet presAssocID="{EB47A5A3-06F4-4628-A459-6F918B68176F}" presName="Child5" presStyleLbl="node1" presStyleIdx="4" presStyleCnt="6">
        <dgm:presLayoutVars>
          <dgm:chMax val="0"/>
          <dgm:chPref val="0"/>
          <dgm:bulletEnabled val="1"/>
        </dgm:presLayoutVars>
      </dgm:prSet>
      <dgm:spPr/>
      <dgm:t>
        <a:bodyPr/>
        <a:lstStyle/>
        <a:p>
          <a:endParaRPr lang="en-US"/>
        </a:p>
      </dgm:t>
    </dgm:pt>
    <dgm:pt modelId="{D5D1CCA2-ABBC-431A-90E5-26D3A37D5ABC}" type="pres">
      <dgm:prSet presAssocID="{FF856943-5F05-4674-8662-D0A7BCA0BC17}" presName="Accent6" presStyleCnt="0"/>
      <dgm:spPr/>
      <dgm:t>
        <a:bodyPr/>
        <a:lstStyle/>
        <a:p>
          <a:endParaRPr lang="en-US"/>
        </a:p>
      </dgm:t>
    </dgm:pt>
    <dgm:pt modelId="{7B86521F-6825-45DE-A50E-BBCF782FBB91}" type="pres">
      <dgm:prSet presAssocID="{FF856943-5F05-4674-8662-D0A7BCA0BC17}" presName="Accent" presStyleLbl="bgShp" presStyleIdx="5" presStyleCnt="6"/>
      <dgm:spPr/>
      <dgm:t>
        <a:bodyPr/>
        <a:lstStyle/>
        <a:p>
          <a:endParaRPr lang="en-US"/>
        </a:p>
      </dgm:t>
    </dgm:pt>
    <dgm:pt modelId="{5C5DD891-40C3-4E87-B0E8-45472A417366}" type="pres">
      <dgm:prSet presAssocID="{FF856943-5F05-4674-8662-D0A7BCA0BC17}" presName="Child6" presStyleLbl="node1" presStyleIdx="5" presStyleCnt="6">
        <dgm:presLayoutVars>
          <dgm:chMax val="0"/>
          <dgm:chPref val="0"/>
          <dgm:bulletEnabled val="1"/>
        </dgm:presLayoutVars>
      </dgm:prSet>
      <dgm:spPr/>
      <dgm:t>
        <a:bodyPr/>
        <a:lstStyle/>
        <a:p>
          <a:endParaRPr lang="en-US"/>
        </a:p>
      </dgm:t>
    </dgm:pt>
  </dgm:ptLst>
  <dgm:cxnLst>
    <dgm:cxn modelId="{119E46A2-D80A-484A-909F-DDC119B4EC86}" type="presOf" srcId="{EB47A5A3-06F4-4628-A459-6F918B68176F}" destId="{A6036B0B-A5DA-4014-8E77-ADE58208962E}" srcOrd="0" destOrd="0" presId="urn:microsoft.com/office/officeart/2011/layout/HexagonRadial"/>
    <dgm:cxn modelId="{2857AAE7-C303-46CC-8262-A96086B4D7AF}" srcId="{B6A4031A-E4D0-464A-9F68-2ACAA1716F7A}" destId="{BD0A4A6D-CF3F-4B4C-B88C-189F9EB6F4C5}" srcOrd="2" destOrd="0" parTransId="{263E4B93-951D-41A3-A080-DB3EC21D105B}" sibTransId="{A5582849-C529-4BEE-9265-E987F8A6739F}"/>
    <dgm:cxn modelId="{BBD86ACC-8602-4F99-98C4-54C1CBECF8AD}" type="presOf" srcId="{FF856943-5F05-4674-8662-D0A7BCA0BC17}" destId="{5C5DD891-40C3-4E87-B0E8-45472A417366}" srcOrd="0" destOrd="0" presId="urn:microsoft.com/office/officeart/2011/layout/HexagonRadial"/>
    <dgm:cxn modelId="{7F3236C7-D9C5-44DC-BA0C-14C3D28208C3}" srcId="{B6A4031A-E4D0-464A-9F68-2ACAA1716F7A}" destId="{0811CEAB-6F28-4649-A72D-8EB14E556895}" srcOrd="0" destOrd="0" parTransId="{7FD12473-D230-4A18-8B09-FEB2A2B6545A}" sibTransId="{B8E15C4C-7D25-4B0E-BED4-2DA258E3376F}"/>
    <dgm:cxn modelId="{18BFEDFE-4809-4A62-A688-ACD69DAB11AF}" type="presOf" srcId="{23439F14-5B9B-4D80-BD95-C202150A46E2}" destId="{B23889B5-B196-4C14-BCEA-457D4390E3B8}" srcOrd="0" destOrd="0" presId="urn:microsoft.com/office/officeart/2011/layout/HexagonRadial"/>
    <dgm:cxn modelId="{99477441-607A-4740-9E45-60E03436C60E}" type="presOf" srcId="{3185935C-2F19-4937-93FC-59280EC45E28}" destId="{2F385972-D68D-44AC-A727-D04D1485771E}" srcOrd="0" destOrd="0" presId="urn:microsoft.com/office/officeart/2011/layout/HexagonRadial"/>
    <dgm:cxn modelId="{95B9CDBA-BB19-49CB-94D5-6AA2BC1CE1DC}" srcId="{B6A4031A-E4D0-464A-9F68-2ACAA1716F7A}" destId="{23439F14-5B9B-4D80-BD95-C202150A46E2}" srcOrd="3" destOrd="0" parTransId="{83F43626-3BE9-4AF3-8787-14EE0B29E500}" sibTransId="{94BD5F68-14BF-4265-971C-7C1E1762000B}"/>
    <dgm:cxn modelId="{F123B83F-4F03-4FE1-AB0C-C43795D88A8F}" srcId="{B6A4031A-E4D0-464A-9F68-2ACAA1716F7A}" destId="{FF856943-5F05-4674-8662-D0A7BCA0BC17}" srcOrd="5" destOrd="0" parTransId="{46D5FD69-834D-47A0-8E78-86C6C85FE7B9}" sibTransId="{F98C81A7-0A7B-45E2-91B3-5EADB51C4153}"/>
    <dgm:cxn modelId="{66229D18-1FF5-4235-AD1A-125E1B456EC1}" srcId="{DB18CDD3-7185-4495-98C5-249826327B85}" destId="{B6A4031A-E4D0-464A-9F68-2ACAA1716F7A}" srcOrd="0" destOrd="0" parTransId="{C0FA6F74-40B8-417C-B294-A3DA2D66816F}" sibTransId="{24512DAE-5FBB-446E-AC88-38C840F70D97}"/>
    <dgm:cxn modelId="{07390096-517C-436C-882D-D8746598694A}" type="presOf" srcId="{0811CEAB-6F28-4649-A72D-8EB14E556895}" destId="{74F5BAE3-D7B8-438D-B1F1-AB146A09BF0B}" srcOrd="0" destOrd="0" presId="urn:microsoft.com/office/officeart/2011/layout/HexagonRadial"/>
    <dgm:cxn modelId="{04782ADB-33EF-403F-B33B-562CD0AB9B76}" type="presOf" srcId="{BD0A4A6D-CF3F-4B4C-B88C-189F9EB6F4C5}" destId="{7B929EED-9F85-40C0-AB07-76FDC9BE93DC}" srcOrd="0" destOrd="0" presId="urn:microsoft.com/office/officeart/2011/layout/HexagonRadial"/>
    <dgm:cxn modelId="{29295005-238F-4438-9C6E-C973CDF04A7E}" type="presOf" srcId="{DB18CDD3-7185-4495-98C5-249826327B85}" destId="{8A42F856-62C2-4C00-90B7-9A8459BE1794}" srcOrd="0" destOrd="0" presId="urn:microsoft.com/office/officeart/2011/layout/HexagonRadial"/>
    <dgm:cxn modelId="{52B42045-6773-4E9E-9786-C32C270A116A}" type="presOf" srcId="{B6A4031A-E4D0-464A-9F68-2ACAA1716F7A}" destId="{B9F931D9-35D5-4EBB-811B-626CF2FED00E}" srcOrd="0" destOrd="0" presId="urn:microsoft.com/office/officeart/2011/layout/HexagonRadial"/>
    <dgm:cxn modelId="{C00A5EFE-E571-4E0A-9126-2B52B36A1DD9}" srcId="{B6A4031A-E4D0-464A-9F68-2ACAA1716F7A}" destId="{EB47A5A3-06F4-4628-A459-6F918B68176F}" srcOrd="4" destOrd="0" parTransId="{41A76245-8C77-44F8-9FAC-E325E04A9800}" sibTransId="{EE595A2E-63FA-4BF9-A12E-6B7D1892BA08}"/>
    <dgm:cxn modelId="{EF29989C-90BD-4943-9B29-B1542B9BC850}" srcId="{B6A4031A-E4D0-464A-9F68-2ACAA1716F7A}" destId="{3185935C-2F19-4937-93FC-59280EC45E28}" srcOrd="1" destOrd="0" parTransId="{00F22D8F-6852-4795-9BE3-DE186930D9DB}" sibTransId="{E60AC022-EFCD-4563-A7A9-A6C3DC51B868}"/>
    <dgm:cxn modelId="{8C9BC020-5526-48E5-8F0C-CFD0ABBC5234}" type="presParOf" srcId="{8A42F856-62C2-4C00-90B7-9A8459BE1794}" destId="{B9F931D9-35D5-4EBB-811B-626CF2FED00E}" srcOrd="0" destOrd="0" presId="urn:microsoft.com/office/officeart/2011/layout/HexagonRadial"/>
    <dgm:cxn modelId="{7862B1B0-2A69-4412-8077-B97897110008}" type="presParOf" srcId="{8A42F856-62C2-4C00-90B7-9A8459BE1794}" destId="{DA1A0799-51A5-48B8-B156-13E81F0E8FDB}" srcOrd="1" destOrd="0" presId="urn:microsoft.com/office/officeart/2011/layout/HexagonRadial"/>
    <dgm:cxn modelId="{C5DB7CCF-5D95-4486-980B-63DDF2160D59}" type="presParOf" srcId="{DA1A0799-51A5-48B8-B156-13E81F0E8FDB}" destId="{F2FDC4D8-1B46-4FDD-BB58-B7258ACE0306}" srcOrd="0" destOrd="0" presId="urn:microsoft.com/office/officeart/2011/layout/HexagonRadial"/>
    <dgm:cxn modelId="{D4D4DD08-BB07-469D-A168-F267265782C5}" type="presParOf" srcId="{8A42F856-62C2-4C00-90B7-9A8459BE1794}" destId="{74F5BAE3-D7B8-438D-B1F1-AB146A09BF0B}" srcOrd="2" destOrd="0" presId="urn:microsoft.com/office/officeart/2011/layout/HexagonRadial"/>
    <dgm:cxn modelId="{7392D852-10E6-42F6-A512-810FDF25704E}" type="presParOf" srcId="{8A42F856-62C2-4C00-90B7-9A8459BE1794}" destId="{FBDB07FC-7563-4AB7-822A-734303C23296}" srcOrd="3" destOrd="0" presId="urn:microsoft.com/office/officeart/2011/layout/HexagonRadial"/>
    <dgm:cxn modelId="{ABCB6BCA-4FF1-485C-AA8D-2902D2AEC443}" type="presParOf" srcId="{FBDB07FC-7563-4AB7-822A-734303C23296}" destId="{E775752B-9DC9-463C-9939-F900A32DAB8E}" srcOrd="0" destOrd="0" presId="urn:microsoft.com/office/officeart/2011/layout/HexagonRadial"/>
    <dgm:cxn modelId="{31B85572-96A4-470A-9C0E-20155AF61606}" type="presParOf" srcId="{8A42F856-62C2-4C00-90B7-9A8459BE1794}" destId="{2F385972-D68D-44AC-A727-D04D1485771E}" srcOrd="4" destOrd="0" presId="urn:microsoft.com/office/officeart/2011/layout/HexagonRadial"/>
    <dgm:cxn modelId="{DBD0E9C1-1DA8-4794-B0B7-A491D373C66F}" type="presParOf" srcId="{8A42F856-62C2-4C00-90B7-9A8459BE1794}" destId="{0030999A-23BB-4AB6-8800-EFD8B94CB151}" srcOrd="5" destOrd="0" presId="urn:microsoft.com/office/officeart/2011/layout/HexagonRadial"/>
    <dgm:cxn modelId="{74D34B7E-0655-4D2F-8736-9EE55730AB05}" type="presParOf" srcId="{0030999A-23BB-4AB6-8800-EFD8B94CB151}" destId="{5E986AB7-223C-45B1-B1A0-FAE561CFE318}" srcOrd="0" destOrd="0" presId="urn:microsoft.com/office/officeart/2011/layout/HexagonRadial"/>
    <dgm:cxn modelId="{9932C44F-0E94-479A-B7CF-6E7903303829}" type="presParOf" srcId="{8A42F856-62C2-4C00-90B7-9A8459BE1794}" destId="{7B929EED-9F85-40C0-AB07-76FDC9BE93DC}" srcOrd="6" destOrd="0" presId="urn:microsoft.com/office/officeart/2011/layout/HexagonRadial"/>
    <dgm:cxn modelId="{E52C3EEB-B216-4644-BEE5-E55BB06BA178}" type="presParOf" srcId="{8A42F856-62C2-4C00-90B7-9A8459BE1794}" destId="{D8699C7E-9E30-46D3-8F00-CFFE0F05FA4A}" srcOrd="7" destOrd="0" presId="urn:microsoft.com/office/officeart/2011/layout/HexagonRadial"/>
    <dgm:cxn modelId="{7B2385CF-6032-4F86-B434-BE98BEF4C612}" type="presParOf" srcId="{D8699C7E-9E30-46D3-8F00-CFFE0F05FA4A}" destId="{437FA602-2278-4367-896D-434BCD3945F4}" srcOrd="0" destOrd="0" presId="urn:microsoft.com/office/officeart/2011/layout/HexagonRadial"/>
    <dgm:cxn modelId="{617EBA7B-A56D-4770-AC10-001B46CEDB3E}" type="presParOf" srcId="{8A42F856-62C2-4C00-90B7-9A8459BE1794}" destId="{B23889B5-B196-4C14-BCEA-457D4390E3B8}" srcOrd="8" destOrd="0" presId="urn:microsoft.com/office/officeart/2011/layout/HexagonRadial"/>
    <dgm:cxn modelId="{77A11D14-BC0E-4E64-822D-16B768FC5731}" type="presParOf" srcId="{8A42F856-62C2-4C00-90B7-9A8459BE1794}" destId="{9BD1188B-C6E5-4DD0-8EAB-92FCA3CCED6F}" srcOrd="9" destOrd="0" presId="urn:microsoft.com/office/officeart/2011/layout/HexagonRadial"/>
    <dgm:cxn modelId="{33C567A0-4B48-431A-89E3-9C2E84357AA1}" type="presParOf" srcId="{9BD1188B-C6E5-4DD0-8EAB-92FCA3CCED6F}" destId="{FCB622DF-073F-4249-A5A7-CFA166448039}" srcOrd="0" destOrd="0" presId="urn:microsoft.com/office/officeart/2011/layout/HexagonRadial"/>
    <dgm:cxn modelId="{0329B217-74FF-47A5-9D48-2BF23731D986}" type="presParOf" srcId="{8A42F856-62C2-4C00-90B7-9A8459BE1794}" destId="{A6036B0B-A5DA-4014-8E77-ADE58208962E}" srcOrd="10" destOrd="0" presId="urn:microsoft.com/office/officeart/2011/layout/HexagonRadial"/>
    <dgm:cxn modelId="{12BE628E-F294-4760-B8E5-1645B53735D4}" type="presParOf" srcId="{8A42F856-62C2-4C00-90B7-9A8459BE1794}" destId="{D5D1CCA2-ABBC-431A-90E5-26D3A37D5ABC}" srcOrd="11" destOrd="0" presId="urn:microsoft.com/office/officeart/2011/layout/HexagonRadial"/>
    <dgm:cxn modelId="{BD92C08C-0F7F-4DB3-B6DA-932DFDF772A0}" type="presParOf" srcId="{D5D1CCA2-ABBC-431A-90E5-26D3A37D5ABC}" destId="{7B86521F-6825-45DE-A50E-BBCF782FBB91}" srcOrd="0" destOrd="0" presId="urn:microsoft.com/office/officeart/2011/layout/HexagonRadial"/>
    <dgm:cxn modelId="{70AB4922-0B6F-4D7C-AD2C-27DA8DF84256}" type="presParOf" srcId="{8A42F856-62C2-4C00-90B7-9A8459BE1794}" destId="{5C5DD891-40C3-4E87-B0E8-45472A417366}" srcOrd="12" destOrd="0" presId="urn:microsoft.com/office/officeart/2011/layout/HexagonRadial"/>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722995-30D4-4051-A4CA-848437CDC69F}" type="doc">
      <dgm:prSet loTypeId="urn:microsoft.com/office/officeart/2005/8/layout/cycle6" loCatId="cycle" qsTypeId="urn:microsoft.com/office/officeart/2005/8/quickstyle/simple1" qsCatId="simple" csTypeId="urn:microsoft.com/office/officeart/2005/8/colors/accent2_2" csCatId="accent2" phldr="1"/>
      <dgm:spPr/>
      <dgm:t>
        <a:bodyPr/>
        <a:lstStyle/>
        <a:p>
          <a:endParaRPr lang="en-US"/>
        </a:p>
      </dgm:t>
    </dgm:pt>
    <dgm:pt modelId="{CF0290B6-0362-4C10-BA35-C5CF6CDF2669}">
      <dgm:prSet phldrT="[Text]"/>
      <dgm:spPr>
        <a:ln>
          <a:noFill/>
        </a:ln>
      </dgm:spPr>
      <dgm:t>
        <a:bodyPr/>
        <a:lstStyle/>
        <a:p>
          <a:r>
            <a:rPr lang="en-US" dirty="0" smtClean="0">
              <a:latin typeface="+mj-lt"/>
            </a:rPr>
            <a:t>External factors</a:t>
          </a:r>
          <a:endParaRPr lang="en-US" dirty="0">
            <a:latin typeface="+mj-lt"/>
          </a:endParaRPr>
        </a:p>
      </dgm:t>
    </dgm:pt>
    <dgm:pt modelId="{22D49929-71C2-41E1-B947-70791E418E6F}" type="parTrans" cxnId="{CF6C0FA6-631A-4705-BD32-C346B7E3B4D9}">
      <dgm:prSet/>
      <dgm:spPr/>
      <dgm:t>
        <a:bodyPr/>
        <a:lstStyle/>
        <a:p>
          <a:endParaRPr lang="en-US">
            <a:latin typeface="+mj-lt"/>
          </a:endParaRPr>
        </a:p>
      </dgm:t>
    </dgm:pt>
    <dgm:pt modelId="{68804043-C055-467F-98E8-849A04EAEEEB}" type="sibTrans" cxnId="{CF6C0FA6-631A-4705-BD32-C346B7E3B4D9}">
      <dgm:prSet/>
      <dgm:spPr/>
      <dgm:t>
        <a:bodyPr/>
        <a:lstStyle/>
        <a:p>
          <a:endParaRPr lang="en-US">
            <a:latin typeface="+mj-lt"/>
          </a:endParaRPr>
        </a:p>
      </dgm:t>
    </dgm:pt>
    <dgm:pt modelId="{8C4D019D-2265-4336-B8EA-1FAED2828A7A}">
      <dgm:prSet phldrT="[Text]"/>
      <dgm:spPr>
        <a:ln>
          <a:noFill/>
        </a:ln>
      </dgm:spPr>
      <dgm:t>
        <a:bodyPr/>
        <a:lstStyle/>
        <a:p>
          <a:r>
            <a:rPr lang="en-US" dirty="0" smtClean="0">
              <a:latin typeface="+mj-lt"/>
            </a:rPr>
            <a:t>Have faculty drive assessment</a:t>
          </a:r>
          <a:endParaRPr lang="en-US" dirty="0">
            <a:latin typeface="+mj-lt"/>
          </a:endParaRPr>
        </a:p>
      </dgm:t>
    </dgm:pt>
    <dgm:pt modelId="{B151A651-7320-4932-96EE-8F5CB6880529}" type="parTrans" cxnId="{AF984A29-5655-488E-9C5C-E193624D69B7}">
      <dgm:prSet/>
      <dgm:spPr/>
      <dgm:t>
        <a:bodyPr/>
        <a:lstStyle/>
        <a:p>
          <a:endParaRPr lang="en-US">
            <a:latin typeface="+mj-lt"/>
          </a:endParaRPr>
        </a:p>
      </dgm:t>
    </dgm:pt>
    <dgm:pt modelId="{CA54B384-B941-4549-ABB0-82C6D2E67664}" type="sibTrans" cxnId="{AF984A29-5655-488E-9C5C-E193624D69B7}">
      <dgm:prSet/>
      <dgm:spPr/>
      <dgm:t>
        <a:bodyPr/>
        <a:lstStyle/>
        <a:p>
          <a:endParaRPr lang="en-US">
            <a:latin typeface="+mj-lt"/>
          </a:endParaRPr>
        </a:p>
      </dgm:t>
    </dgm:pt>
    <dgm:pt modelId="{D24D18E0-FD55-49C1-B219-10A5C74A67C0}">
      <dgm:prSet phldrT="[Text]"/>
      <dgm:spPr>
        <a:ln>
          <a:noFill/>
        </a:ln>
      </dgm:spPr>
      <dgm:t>
        <a:bodyPr/>
        <a:lstStyle/>
        <a:p>
          <a:r>
            <a:rPr lang="en-US" dirty="0" smtClean="0">
              <a:latin typeface="+mj-lt"/>
            </a:rPr>
            <a:t>Avoid standardized tests</a:t>
          </a:r>
          <a:endParaRPr lang="en-US" dirty="0">
            <a:latin typeface="+mj-lt"/>
          </a:endParaRPr>
        </a:p>
      </dgm:t>
    </dgm:pt>
    <dgm:pt modelId="{F14105A5-44F0-48AC-AD8E-E9FBF19120E0}" type="parTrans" cxnId="{623E5AEF-F5F1-433B-8604-B6641FA4676A}">
      <dgm:prSet/>
      <dgm:spPr/>
      <dgm:t>
        <a:bodyPr/>
        <a:lstStyle/>
        <a:p>
          <a:endParaRPr lang="en-US">
            <a:latin typeface="+mj-lt"/>
          </a:endParaRPr>
        </a:p>
      </dgm:t>
    </dgm:pt>
    <dgm:pt modelId="{07FA2FB5-3D80-4A65-8DCB-BBD69C46A3A0}" type="sibTrans" cxnId="{623E5AEF-F5F1-433B-8604-B6641FA4676A}">
      <dgm:prSet/>
      <dgm:spPr/>
      <dgm:t>
        <a:bodyPr/>
        <a:lstStyle/>
        <a:p>
          <a:endParaRPr lang="en-US">
            <a:latin typeface="+mj-lt"/>
          </a:endParaRPr>
        </a:p>
      </dgm:t>
    </dgm:pt>
    <dgm:pt modelId="{5FBC1B9C-5F9E-40FD-BDCA-CE05A7F51DB5}">
      <dgm:prSet phldrT="[Text]"/>
      <dgm:spPr>
        <a:ln>
          <a:noFill/>
        </a:ln>
      </dgm:spPr>
      <dgm:t>
        <a:bodyPr/>
        <a:lstStyle/>
        <a:p>
          <a:r>
            <a:rPr lang="en-US" dirty="0" smtClean="0">
              <a:latin typeface="+mj-lt"/>
            </a:rPr>
            <a:t>Address lack of assessment culture</a:t>
          </a:r>
          <a:endParaRPr lang="en-US" dirty="0">
            <a:latin typeface="+mj-lt"/>
          </a:endParaRPr>
        </a:p>
      </dgm:t>
    </dgm:pt>
    <dgm:pt modelId="{3EE16189-9567-4145-9A23-096D5EC4971E}" type="parTrans" cxnId="{479CB722-590D-4A9D-97F1-71B14D3BB0E6}">
      <dgm:prSet/>
      <dgm:spPr/>
      <dgm:t>
        <a:bodyPr/>
        <a:lstStyle/>
        <a:p>
          <a:endParaRPr lang="en-US">
            <a:latin typeface="+mj-lt"/>
          </a:endParaRPr>
        </a:p>
      </dgm:t>
    </dgm:pt>
    <dgm:pt modelId="{140F2718-FF77-4184-95DE-00589281CE57}" type="sibTrans" cxnId="{479CB722-590D-4A9D-97F1-71B14D3BB0E6}">
      <dgm:prSet/>
      <dgm:spPr/>
      <dgm:t>
        <a:bodyPr/>
        <a:lstStyle/>
        <a:p>
          <a:endParaRPr lang="en-US">
            <a:latin typeface="+mj-lt"/>
          </a:endParaRPr>
        </a:p>
      </dgm:t>
    </dgm:pt>
    <dgm:pt modelId="{3D69D8BB-6992-45BC-B2CE-E328169D5FCA}">
      <dgm:prSet phldrT="[Text]"/>
      <dgm:spPr>
        <a:ln>
          <a:noFill/>
        </a:ln>
      </dgm:spPr>
      <dgm:t>
        <a:bodyPr/>
        <a:lstStyle/>
        <a:p>
          <a:r>
            <a:rPr lang="en-US" dirty="0" smtClean="0">
              <a:latin typeface="+mj-lt"/>
            </a:rPr>
            <a:t>Create assessment initiative</a:t>
          </a:r>
          <a:endParaRPr lang="en-US" dirty="0">
            <a:latin typeface="+mj-lt"/>
          </a:endParaRPr>
        </a:p>
      </dgm:t>
    </dgm:pt>
    <dgm:pt modelId="{EA3BB831-33E6-4077-AC98-35D7CE597DB7}" type="parTrans" cxnId="{2E412789-4245-4D6B-B80C-9C4F7CD9837A}">
      <dgm:prSet/>
      <dgm:spPr/>
      <dgm:t>
        <a:bodyPr/>
        <a:lstStyle/>
        <a:p>
          <a:endParaRPr lang="en-US">
            <a:latin typeface="+mj-lt"/>
          </a:endParaRPr>
        </a:p>
      </dgm:t>
    </dgm:pt>
    <dgm:pt modelId="{48E3CF23-30EC-4DC2-B74C-9D112ED71D7F}" type="sibTrans" cxnId="{2E412789-4245-4D6B-B80C-9C4F7CD9837A}">
      <dgm:prSet/>
      <dgm:spPr/>
      <dgm:t>
        <a:bodyPr/>
        <a:lstStyle/>
        <a:p>
          <a:endParaRPr lang="en-US">
            <a:latin typeface="+mj-lt"/>
          </a:endParaRPr>
        </a:p>
      </dgm:t>
    </dgm:pt>
    <dgm:pt modelId="{8BFD28D6-C8E7-4F96-8B92-B26F3CA1C3B5}" type="pres">
      <dgm:prSet presAssocID="{3F722995-30D4-4051-A4CA-848437CDC69F}" presName="cycle" presStyleCnt="0">
        <dgm:presLayoutVars>
          <dgm:dir/>
          <dgm:resizeHandles val="exact"/>
        </dgm:presLayoutVars>
      </dgm:prSet>
      <dgm:spPr/>
      <dgm:t>
        <a:bodyPr/>
        <a:lstStyle/>
        <a:p>
          <a:endParaRPr lang="en-US"/>
        </a:p>
      </dgm:t>
    </dgm:pt>
    <dgm:pt modelId="{916A6E16-82C0-4A39-BBD8-CA82C1691AFB}" type="pres">
      <dgm:prSet presAssocID="{CF0290B6-0362-4C10-BA35-C5CF6CDF2669}" presName="node" presStyleLbl="node1" presStyleIdx="0" presStyleCnt="5">
        <dgm:presLayoutVars>
          <dgm:bulletEnabled val="1"/>
        </dgm:presLayoutVars>
      </dgm:prSet>
      <dgm:spPr/>
      <dgm:t>
        <a:bodyPr/>
        <a:lstStyle/>
        <a:p>
          <a:endParaRPr lang="en-US"/>
        </a:p>
      </dgm:t>
    </dgm:pt>
    <dgm:pt modelId="{6548E9F3-8834-46C6-BD39-73F2B422ACE2}" type="pres">
      <dgm:prSet presAssocID="{CF0290B6-0362-4C10-BA35-C5CF6CDF2669}" presName="spNode" presStyleCnt="0"/>
      <dgm:spPr/>
      <dgm:t>
        <a:bodyPr/>
        <a:lstStyle/>
        <a:p>
          <a:endParaRPr lang="en-US"/>
        </a:p>
      </dgm:t>
    </dgm:pt>
    <dgm:pt modelId="{B1F89CB8-C32F-4D80-B2B7-017202529D29}" type="pres">
      <dgm:prSet presAssocID="{68804043-C055-467F-98E8-849A04EAEEEB}" presName="sibTrans" presStyleLbl="sibTrans1D1" presStyleIdx="0" presStyleCnt="5"/>
      <dgm:spPr/>
      <dgm:t>
        <a:bodyPr/>
        <a:lstStyle/>
        <a:p>
          <a:endParaRPr lang="en-US"/>
        </a:p>
      </dgm:t>
    </dgm:pt>
    <dgm:pt modelId="{5417980E-0193-4D37-A332-DA9D789B8584}" type="pres">
      <dgm:prSet presAssocID="{8C4D019D-2265-4336-B8EA-1FAED2828A7A}" presName="node" presStyleLbl="node1" presStyleIdx="1" presStyleCnt="5">
        <dgm:presLayoutVars>
          <dgm:bulletEnabled val="1"/>
        </dgm:presLayoutVars>
      </dgm:prSet>
      <dgm:spPr/>
      <dgm:t>
        <a:bodyPr/>
        <a:lstStyle/>
        <a:p>
          <a:endParaRPr lang="en-US"/>
        </a:p>
      </dgm:t>
    </dgm:pt>
    <dgm:pt modelId="{58EB6F41-6EBB-4636-BE74-562A67E0CE92}" type="pres">
      <dgm:prSet presAssocID="{8C4D019D-2265-4336-B8EA-1FAED2828A7A}" presName="spNode" presStyleCnt="0"/>
      <dgm:spPr/>
      <dgm:t>
        <a:bodyPr/>
        <a:lstStyle/>
        <a:p>
          <a:endParaRPr lang="en-US"/>
        </a:p>
      </dgm:t>
    </dgm:pt>
    <dgm:pt modelId="{15FFF406-E4A8-4B19-A19C-7D21B7498B86}" type="pres">
      <dgm:prSet presAssocID="{CA54B384-B941-4549-ABB0-82C6D2E67664}" presName="sibTrans" presStyleLbl="sibTrans1D1" presStyleIdx="1" presStyleCnt="5"/>
      <dgm:spPr/>
      <dgm:t>
        <a:bodyPr/>
        <a:lstStyle/>
        <a:p>
          <a:endParaRPr lang="en-US"/>
        </a:p>
      </dgm:t>
    </dgm:pt>
    <dgm:pt modelId="{EA5280B1-4E87-4085-A144-3F56D600AB04}" type="pres">
      <dgm:prSet presAssocID="{D24D18E0-FD55-49C1-B219-10A5C74A67C0}" presName="node" presStyleLbl="node1" presStyleIdx="2" presStyleCnt="5">
        <dgm:presLayoutVars>
          <dgm:bulletEnabled val="1"/>
        </dgm:presLayoutVars>
      </dgm:prSet>
      <dgm:spPr/>
      <dgm:t>
        <a:bodyPr/>
        <a:lstStyle/>
        <a:p>
          <a:endParaRPr lang="en-US"/>
        </a:p>
      </dgm:t>
    </dgm:pt>
    <dgm:pt modelId="{D2CE6787-A64A-430E-BBDF-6ADC9DE4256C}" type="pres">
      <dgm:prSet presAssocID="{D24D18E0-FD55-49C1-B219-10A5C74A67C0}" presName="spNode" presStyleCnt="0"/>
      <dgm:spPr/>
      <dgm:t>
        <a:bodyPr/>
        <a:lstStyle/>
        <a:p>
          <a:endParaRPr lang="en-US"/>
        </a:p>
      </dgm:t>
    </dgm:pt>
    <dgm:pt modelId="{43B5BA87-10EB-4BD6-A2A4-A32A4058DBF5}" type="pres">
      <dgm:prSet presAssocID="{07FA2FB5-3D80-4A65-8DCB-BBD69C46A3A0}" presName="sibTrans" presStyleLbl="sibTrans1D1" presStyleIdx="2" presStyleCnt="5"/>
      <dgm:spPr/>
      <dgm:t>
        <a:bodyPr/>
        <a:lstStyle/>
        <a:p>
          <a:endParaRPr lang="en-US"/>
        </a:p>
      </dgm:t>
    </dgm:pt>
    <dgm:pt modelId="{F8EDD275-3B9F-4204-92E0-67087A4885B9}" type="pres">
      <dgm:prSet presAssocID="{5FBC1B9C-5F9E-40FD-BDCA-CE05A7F51DB5}" presName="node" presStyleLbl="node1" presStyleIdx="3" presStyleCnt="5">
        <dgm:presLayoutVars>
          <dgm:bulletEnabled val="1"/>
        </dgm:presLayoutVars>
      </dgm:prSet>
      <dgm:spPr/>
      <dgm:t>
        <a:bodyPr/>
        <a:lstStyle/>
        <a:p>
          <a:endParaRPr lang="en-US"/>
        </a:p>
      </dgm:t>
    </dgm:pt>
    <dgm:pt modelId="{728EBF7E-261D-41E7-B909-C06A4B1574E5}" type="pres">
      <dgm:prSet presAssocID="{5FBC1B9C-5F9E-40FD-BDCA-CE05A7F51DB5}" presName="spNode" presStyleCnt="0"/>
      <dgm:spPr/>
      <dgm:t>
        <a:bodyPr/>
        <a:lstStyle/>
        <a:p>
          <a:endParaRPr lang="en-US"/>
        </a:p>
      </dgm:t>
    </dgm:pt>
    <dgm:pt modelId="{32C0B314-2FB7-493F-9B79-4BB04C15CE2F}" type="pres">
      <dgm:prSet presAssocID="{140F2718-FF77-4184-95DE-00589281CE57}" presName="sibTrans" presStyleLbl="sibTrans1D1" presStyleIdx="3" presStyleCnt="5"/>
      <dgm:spPr/>
      <dgm:t>
        <a:bodyPr/>
        <a:lstStyle/>
        <a:p>
          <a:endParaRPr lang="en-US"/>
        </a:p>
      </dgm:t>
    </dgm:pt>
    <dgm:pt modelId="{2941E21C-203C-4B1E-AE0C-5ACE49940D88}" type="pres">
      <dgm:prSet presAssocID="{3D69D8BB-6992-45BC-B2CE-E328169D5FCA}" presName="node" presStyleLbl="node1" presStyleIdx="4" presStyleCnt="5">
        <dgm:presLayoutVars>
          <dgm:bulletEnabled val="1"/>
        </dgm:presLayoutVars>
      </dgm:prSet>
      <dgm:spPr/>
      <dgm:t>
        <a:bodyPr/>
        <a:lstStyle/>
        <a:p>
          <a:endParaRPr lang="en-US"/>
        </a:p>
      </dgm:t>
    </dgm:pt>
    <dgm:pt modelId="{3A4F8422-B37E-4F63-AA37-6EDE54F2909B}" type="pres">
      <dgm:prSet presAssocID="{3D69D8BB-6992-45BC-B2CE-E328169D5FCA}" presName="spNode" presStyleCnt="0"/>
      <dgm:spPr/>
      <dgm:t>
        <a:bodyPr/>
        <a:lstStyle/>
        <a:p>
          <a:endParaRPr lang="en-US"/>
        </a:p>
      </dgm:t>
    </dgm:pt>
    <dgm:pt modelId="{A61D5F70-46CF-4B9F-A592-F3233ACCDCD0}" type="pres">
      <dgm:prSet presAssocID="{48E3CF23-30EC-4DC2-B74C-9D112ED71D7F}" presName="sibTrans" presStyleLbl="sibTrans1D1" presStyleIdx="4" presStyleCnt="5"/>
      <dgm:spPr/>
      <dgm:t>
        <a:bodyPr/>
        <a:lstStyle/>
        <a:p>
          <a:endParaRPr lang="en-US"/>
        </a:p>
      </dgm:t>
    </dgm:pt>
  </dgm:ptLst>
  <dgm:cxnLst>
    <dgm:cxn modelId="{623E5AEF-F5F1-433B-8604-B6641FA4676A}" srcId="{3F722995-30D4-4051-A4CA-848437CDC69F}" destId="{D24D18E0-FD55-49C1-B219-10A5C74A67C0}" srcOrd="2" destOrd="0" parTransId="{F14105A5-44F0-48AC-AD8E-E9FBF19120E0}" sibTransId="{07FA2FB5-3D80-4A65-8DCB-BBD69C46A3A0}"/>
    <dgm:cxn modelId="{D1A9C0D9-E8C0-4637-8723-D282A4C80913}" type="presOf" srcId="{140F2718-FF77-4184-95DE-00589281CE57}" destId="{32C0B314-2FB7-493F-9B79-4BB04C15CE2F}" srcOrd="0" destOrd="0" presId="urn:microsoft.com/office/officeart/2005/8/layout/cycle6"/>
    <dgm:cxn modelId="{1C8B3AC5-953A-4AE3-8A6C-6C785B02CB82}" type="presOf" srcId="{3D69D8BB-6992-45BC-B2CE-E328169D5FCA}" destId="{2941E21C-203C-4B1E-AE0C-5ACE49940D88}" srcOrd="0" destOrd="0" presId="urn:microsoft.com/office/officeart/2005/8/layout/cycle6"/>
    <dgm:cxn modelId="{AE7F5CA1-90F2-41BA-87E3-4DE6452097D5}" type="presOf" srcId="{3F722995-30D4-4051-A4CA-848437CDC69F}" destId="{8BFD28D6-C8E7-4F96-8B92-B26F3CA1C3B5}" srcOrd="0" destOrd="0" presId="urn:microsoft.com/office/officeart/2005/8/layout/cycle6"/>
    <dgm:cxn modelId="{CCE8F8C6-E12A-4D5A-BA24-93CD1B816B9B}" type="presOf" srcId="{8C4D019D-2265-4336-B8EA-1FAED2828A7A}" destId="{5417980E-0193-4D37-A332-DA9D789B8584}" srcOrd="0" destOrd="0" presId="urn:microsoft.com/office/officeart/2005/8/layout/cycle6"/>
    <dgm:cxn modelId="{479CB722-590D-4A9D-97F1-71B14D3BB0E6}" srcId="{3F722995-30D4-4051-A4CA-848437CDC69F}" destId="{5FBC1B9C-5F9E-40FD-BDCA-CE05A7F51DB5}" srcOrd="3" destOrd="0" parTransId="{3EE16189-9567-4145-9A23-096D5EC4971E}" sibTransId="{140F2718-FF77-4184-95DE-00589281CE57}"/>
    <dgm:cxn modelId="{CF6C0FA6-631A-4705-BD32-C346B7E3B4D9}" srcId="{3F722995-30D4-4051-A4CA-848437CDC69F}" destId="{CF0290B6-0362-4C10-BA35-C5CF6CDF2669}" srcOrd="0" destOrd="0" parTransId="{22D49929-71C2-41E1-B947-70791E418E6F}" sibTransId="{68804043-C055-467F-98E8-849A04EAEEEB}"/>
    <dgm:cxn modelId="{AF984A29-5655-488E-9C5C-E193624D69B7}" srcId="{3F722995-30D4-4051-A4CA-848437CDC69F}" destId="{8C4D019D-2265-4336-B8EA-1FAED2828A7A}" srcOrd="1" destOrd="0" parTransId="{B151A651-7320-4932-96EE-8F5CB6880529}" sibTransId="{CA54B384-B941-4549-ABB0-82C6D2E67664}"/>
    <dgm:cxn modelId="{2E412789-4245-4D6B-B80C-9C4F7CD9837A}" srcId="{3F722995-30D4-4051-A4CA-848437CDC69F}" destId="{3D69D8BB-6992-45BC-B2CE-E328169D5FCA}" srcOrd="4" destOrd="0" parTransId="{EA3BB831-33E6-4077-AC98-35D7CE597DB7}" sibTransId="{48E3CF23-30EC-4DC2-B74C-9D112ED71D7F}"/>
    <dgm:cxn modelId="{B444A0C3-6606-4FC1-AD32-1529403DA6B6}" type="presOf" srcId="{5FBC1B9C-5F9E-40FD-BDCA-CE05A7F51DB5}" destId="{F8EDD275-3B9F-4204-92E0-67087A4885B9}" srcOrd="0" destOrd="0" presId="urn:microsoft.com/office/officeart/2005/8/layout/cycle6"/>
    <dgm:cxn modelId="{562D3F17-C26B-4E8A-8717-85AE6CC3F46A}" type="presOf" srcId="{07FA2FB5-3D80-4A65-8DCB-BBD69C46A3A0}" destId="{43B5BA87-10EB-4BD6-A2A4-A32A4058DBF5}" srcOrd="0" destOrd="0" presId="urn:microsoft.com/office/officeart/2005/8/layout/cycle6"/>
    <dgm:cxn modelId="{47688AC7-7AF3-4D6E-91F6-C37CE705F659}" type="presOf" srcId="{CA54B384-B941-4549-ABB0-82C6D2E67664}" destId="{15FFF406-E4A8-4B19-A19C-7D21B7498B86}" srcOrd="0" destOrd="0" presId="urn:microsoft.com/office/officeart/2005/8/layout/cycle6"/>
    <dgm:cxn modelId="{1BF038D0-46CA-4CE8-8B3E-A77CA1FADA01}" type="presOf" srcId="{CF0290B6-0362-4C10-BA35-C5CF6CDF2669}" destId="{916A6E16-82C0-4A39-BBD8-CA82C1691AFB}" srcOrd="0" destOrd="0" presId="urn:microsoft.com/office/officeart/2005/8/layout/cycle6"/>
    <dgm:cxn modelId="{B4F7FEE5-39A0-4885-89AC-69D8C3232CB8}" type="presOf" srcId="{68804043-C055-467F-98E8-849A04EAEEEB}" destId="{B1F89CB8-C32F-4D80-B2B7-017202529D29}" srcOrd="0" destOrd="0" presId="urn:microsoft.com/office/officeart/2005/8/layout/cycle6"/>
    <dgm:cxn modelId="{EBAD79E9-CB16-472A-B645-E10565AE23E5}" type="presOf" srcId="{D24D18E0-FD55-49C1-B219-10A5C74A67C0}" destId="{EA5280B1-4E87-4085-A144-3F56D600AB04}" srcOrd="0" destOrd="0" presId="urn:microsoft.com/office/officeart/2005/8/layout/cycle6"/>
    <dgm:cxn modelId="{F065B194-70BA-4242-9B0D-75A72222472D}" type="presOf" srcId="{48E3CF23-30EC-4DC2-B74C-9D112ED71D7F}" destId="{A61D5F70-46CF-4B9F-A592-F3233ACCDCD0}" srcOrd="0" destOrd="0" presId="urn:microsoft.com/office/officeart/2005/8/layout/cycle6"/>
    <dgm:cxn modelId="{DFD789B2-07DF-4CAF-B0CE-C7D388499AF2}" type="presParOf" srcId="{8BFD28D6-C8E7-4F96-8B92-B26F3CA1C3B5}" destId="{916A6E16-82C0-4A39-BBD8-CA82C1691AFB}" srcOrd="0" destOrd="0" presId="urn:microsoft.com/office/officeart/2005/8/layout/cycle6"/>
    <dgm:cxn modelId="{89D2EAB6-AE47-42C3-BAFB-C4A43B3037DA}" type="presParOf" srcId="{8BFD28D6-C8E7-4F96-8B92-B26F3CA1C3B5}" destId="{6548E9F3-8834-46C6-BD39-73F2B422ACE2}" srcOrd="1" destOrd="0" presId="urn:microsoft.com/office/officeart/2005/8/layout/cycle6"/>
    <dgm:cxn modelId="{6517B074-80EA-4926-89DB-03CC76001FA7}" type="presParOf" srcId="{8BFD28D6-C8E7-4F96-8B92-B26F3CA1C3B5}" destId="{B1F89CB8-C32F-4D80-B2B7-017202529D29}" srcOrd="2" destOrd="0" presId="urn:microsoft.com/office/officeart/2005/8/layout/cycle6"/>
    <dgm:cxn modelId="{26CDA6C7-2698-4E9D-BF6C-5647E6F378F8}" type="presParOf" srcId="{8BFD28D6-C8E7-4F96-8B92-B26F3CA1C3B5}" destId="{5417980E-0193-4D37-A332-DA9D789B8584}" srcOrd="3" destOrd="0" presId="urn:microsoft.com/office/officeart/2005/8/layout/cycle6"/>
    <dgm:cxn modelId="{22926EBF-38F2-4562-822D-329D64E437E8}" type="presParOf" srcId="{8BFD28D6-C8E7-4F96-8B92-B26F3CA1C3B5}" destId="{58EB6F41-6EBB-4636-BE74-562A67E0CE92}" srcOrd="4" destOrd="0" presId="urn:microsoft.com/office/officeart/2005/8/layout/cycle6"/>
    <dgm:cxn modelId="{EBDFB6A9-B691-4C13-AA56-BD321E820631}" type="presParOf" srcId="{8BFD28D6-C8E7-4F96-8B92-B26F3CA1C3B5}" destId="{15FFF406-E4A8-4B19-A19C-7D21B7498B86}" srcOrd="5" destOrd="0" presId="urn:microsoft.com/office/officeart/2005/8/layout/cycle6"/>
    <dgm:cxn modelId="{ED58A781-A376-4A1F-BAD9-0C4F98965ADB}" type="presParOf" srcId="{8BFD28D6-C8E7-4F96-8B92-B26F3CA1C3B5}" destId="{EA5280B1-4E87-4085-A144-3F56D600AB04}" srcOrd="6" destOrd="0" presId="urn:microsoft.com/office/officeart/2005/8/layout/cycle6"/>
    <dgm:cxn modelId="{9A01C316-C44F-44C6-8998-DBDEDB73B4A5}" type="presParOf" srcId="{8BFD28D6-C8E7-4F96-8B92-B26F3CA1C3B5}" destId="{D2CE6787-A64A-430E-BBDF-6ADC9DE4256C}" srcOrd="7" destOrd="0" presId="urn:microsoft.com/office/officeart/2005/8/layout/cycle6"/>
    <dgm:cxn modelId="{AD712F3A-FFC4-489E-A130-53D4A182EF84}" type="presParOf" srcId="{8BFD28D6-C8E7-4F96-8B92-B26F3CA1C3B5}" destId="{43B5BA87-10EB-4BD6-A2A4-A32A4058DBF5}" srcOrd="8" destOrd="0" presId="urn:microsoft.com/office/officeart/2005/8/layout/cycle6"/>
    <dgm:cxn modelId="{A575FC0F-15CC-4847-B540-21C779345D71}" type="presParOf" srcId="{8BFD28D6-C8E7-4F96-8B92-B26F3CA1C3B5}" destId="{F8EDD275-3B9F-4204-92E0-67087A4885B9}" srcOrd="9" destOrd="0" presId="urn:microsoft.com/office/officeart/2005/8/layout/cycle6"/>
    <dgm:cxn modelId="{4A5DBB18-6880-4F80-97CA-CE01985B5B65}" type="presParOf" srcId="{8BFD28D6-C8E7-4F96-8B92-B26F3CA1C3B5}" destId="{728EBF7E-261D-41E7-B909-C06A4B1574E5}" srcOrd="10" destOrd="0" presId="urn:microsoft.com/office/officeart/2005/8/layout/cycle6"/>
    <dgm:cxn modelId="{9D6EFB7F-33B5-4B5F-80E6-ECF0753D588A}" type="presParOf" srcId="{8BFD28D6-C8E7-4F96-8B92-B26F3CA1C3B5}" destId="{32C0B314-2FB7-493F-9B79-4BB04C15CE2F}" srcOrd="11" destOrd="0" presId="urn:microsoft.com/office/officeart/2005/8/layout/cycle6"/>
    <dgm:cxn modelId="{F8E94E9F-00B3-4253-8CCD-2940D5B4FC66}" type="presParOf" srcId="{8BFD28D6-C8E7-4F96-8B92-B26F3CA1C3B5}" destId="{2941E21C-203C-4B1E-AE0C-5ACE49940D88}" srcOrd="12" destOrd="0" presId="urn:microsoft.com/office/officeart/2005/8/layout/cycle6"/>
    <dgm:cxn modelId="{FA3B46C1-F5E6-4E8B-929E-79BD3CBA30EE}" type="presParOf" srcId="{8BFD28D6-C8E7-4F96-8B92-B26F3CA1C3B5}" destId="{3A4F8422-B37E-4F63-AA37-6EDE54F2909B}" srcOrd="13" destOrd="0" presId="urn:microsoft.com/office/officeart/2005/8/layout/cycle6"/>
    <dgm:cxn modelId="{C700D29A-E9A2-46D1-9F57-2FD4A596F1F4}" type="presParOf" srcId="{8BFD28D6-C8E7-4F96-8B92-B26F3CA1C3B5}" destId="{A61D5F70-46CF-4B9F-A592-F3233ACCDCD0}"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58FE8F-6632-46F3-917E-70A9036C834D}" type="doc">
      <dgm:prSet loTypeId="urn:microsoft.com/office/officeart/2005/8/layout/radial5" loCatId="cycle" qsTypeId="urn:microsoft.com/office/officeart/2005/8/quickstyle/simple1" qsCatId="simple" csTypeId="urn:microsoft.com/office/officeart/2005/8/colors/accent2_2" csCatId="accent2" phldr="1"/>
      <dgm:spPr/>
      <dgm:t>
        <a:bodyPr/>
        <a:lstStyle/>
        <a:p>
          <a:endParaRPr lang="en-US"/>
        </a:p>
      </dgm:t>
    </dgm:pt>
    <dgm:pt modelId="{D92BCC0A-25D6-4C30-8B41-BAE71E53DCD1}">
      <dgm:prSet phldrT="[Text]"/>
      <dgm:spPr>
        <a:ln>
          <a:noFill/>
        </a:ln>
      </dgm:spPr>
      <dgm:t>
        <a:bodyPr/>
        <a:lstStyle/>
        <a:p>
          <a:r>
            <a:rPr lang="en-US" dirty="0" smtClean="0">
              <a:latin typeface="+mj-lt"/>
            </a:rPr>
            <a:t>MSC</a:t>
          </a:r>
          <a:endParaRPr lang="en-US" dirty="0">
            <a:latin typeface="+mj-lt"/>
          </a:endParaRPr>
        </a:p>
      </dgm:t>
    </dgm:pt>
    <dgm:pt modelId="{1F2E49B4-1B42-4920-A922-D2499BAEEC57}" type="parTrans" cxnId="{D2FB2473-0B28-433C-99E8-E5BBD9538E8C}">
      <dgm:prSet/>
      <dgm:spPr/>
      <dgm:t>
        <a:bodyPr/>
        <a:lstStyle/>
        <a:p>
          <a:endParaRPr lang="en-US">
            <a:latin typeface="+mj-lt"/>
          </a:endParaRPr>
        </a:p>
      </dgm:t>
    </dgm:pt>
    <dgm:pt modelId="{9F216529-26D1-4E88-8B1E-21A8CEAD468E}" type="sibTrans" cxnId="{D2FB2473-0B28-433C-99E8-E5BBD9538E8C}">
      <dgm:prSet/>
      <dgm:spPr/>
      <dgm:t>
        <a:bodyPr/>
        <a:lstStyle/>
        <a:p>
          <a:endParaRPr lang="en-US">
            <a:latin typeface="+mj-lt"/>
          </a:endParaRPr>
        </a:p>
      </dgm:t>
    </dgm:pt>
    <dgm:pt modelId="{D4EB32BA-A046-42C5-B164-7BF7D8514139}">
      <dgm:prSet phldrT="[Text]"/>
      <dgm:spPr>
        <a:ln>
          <a:noFill/>
        </a:ln>
      </dgm:spPr>
      <dgm:t>
        <a:bodyPr/>
        <a:lstStyle/>
        <a:p>
          <a:r>
            <a:rPr lang="en-US" dirty="0" smtClean="0">
              <a:latin typeface="+mj-lt"/>
            </a:rPr>
            <a:t>Authentic student artifacts</a:t>
          </a:r>
          <a:endParaRPr lang="en-US" dirty="0">
            <a:latin typeface="+mj-lt"/>
          </a:endParaRPr>
        </a:p>
      </dgm:t>
    </dgm:pt>
    <dgm:pt modelId="{69B212FD-6C08-406D-8DA5-CD89983D9B1A}" type="parTrans" cxnId="{71E8D324-A1F7-45B7-862C-B85035A39541}">
      <dgm:prSet/>
      <dgm:spPr/>
      <dgm:t>
        <a:bodyPr/>
        <a:lstStyle/>
        <a:p>
          <a:endParaRPr lang="en-US">
            <a:latin typeface="+mj-lt"/>
          </a:endParaRPr>
        </a:p>
      </dgm:t>
    </dgm:pt>
    <dgm:pt modelId="{2B2FA6BD-16D4-4B06-B071-8D3FFC1E15AD}" type="sibTrans" cxnId="{71E8D324-A1F7-45B7-862C-B85035A39541}">
      <dgm:prSet/>
      <dgm:spPr/>
      <dgm:t>
        <a:bodyPr/>
        <a:lstStyle/>
        <a:p>
          <a:endParaRPr lang="en-US">
            <a:latin typeface="+mj-lt"/>
          </a:endParaRPr>
        </a:p>
      </dgm:t>
    </dgm:pt>
    <dgm:pt modelId="{A60FF300-0611-4992-A86A-344A78BF6825}">
      <dgm:prSet phldrT="[Text]"/>
      <dgm:spPr>
        <a:ln>
          <a:noFill/>
        </a:ln>
      </dgm:spPr>
      <dgm:t>
        <a:bodyPr/>
        <a:lstStyle/>
        <a:p>
          <a:r>
            <a:rPr lang="en-US" dirty="0" smtClean="0">
              <a:latin typeface="+mj-lt"/>
            </a:rPr>
            <a:t>Use of LEAP VALUE Rubrics</a:t>
          </a:r>
          <a:endParaRPr lang="en-US" dirty="0">
            <a:latin typeface="+mj-lt"/>
          </a:endParaRPr>
        </a:p>
      </dgm:t>
    </dgm:pt>
    <dgm:pt modelId="{1832F466-8AB5-4129-904F-CE8DBFB97749}" type="parTrans" cxnId="{B23D0D37-CFA7-4A2D-8138-60F7766BE3B7}">
      <dgm:prSet/>
      <dgm:spPr/>
      <dgm:t>
        <a:bodyPr/>
        <a:lstStyle/>
        <a:p>
          <a:endParaRPr lang="en-US">
            <a:latin typeface="+mj-lt"/>
          </a:endParaRPr>
        </a:p>
      </dgm:t>
    </dgm:pt>
    <dgm:pt modelId="{0E66584C-4E90-49D8-A098-632B32CDC31E}" type="sibTrans" cxnId="{B23D0D37-CFA7-4A2D-8138-60F7766BE3B7}">
      <dgm:prSet/>
      <dgm:spPr/>
      <dgm:t>
        <a:bodyPr/>
        <a:lstStyle/>
        <a:p>
          <a:endParaRPr lang="en-US">
            <a:latin typeface="+mj-lt"/>
          </a:endParaRPr>
        </a:p>
      </dgm:t>
    </dgm:pt>
    <dgm:pt modelId="{41EA07C1-744F-4B5C-BEC0-0E08092ADB65}">
      <dgm:prSet phldrT="[Text]"/>
      <dgm:spPr>
        <a:ln>
          <a:noFill/>
        </a:ln>
      </dgm:spPr>
      <dgm:t>
        <a:bodyPr/>
        <a:lstStyle/>
        <a:p>
          <a:r>
            <a:rPr lang="en-US" dirty="0" smtClean="0">
              <a:latin typeface="+mj-lt"/>
            </a:rPr>
            <a:t>Compare data on multi-levels</a:t>
          </a:r>
          <a:endParaRPr lang="en-US" dirty="0">
            <a:latin typeface="+mj-lt"/>
          </a:endParaRPr>
        </a:p>
      </dgm:t>
    </dgm:pt>
    <dgm:pt modelId="{D0423964-FDB5-4AEC-8C6F-D32EC82C4783}" type="parTrans" cxnId="{0F70FBFA-4D71-4FC3-9014-7CE063C9DEEC}">
      <dgm:prSet/>
      <dgm:spPr/>
      <dgm:t>
        <a:bodyPr/>
        <a:lstStyle/>
        <a:p>
          <a:endParaRPr lang="en-US">
            <a:latin typeface="+mj-lt"/>
          </a:endParaRPr>
        </a:p>
      </dgm:t>
    </dgm:pt>
    <dgm:pt modelId="{3D9F479D-4805-4309-AC67-B6C52400C927}" type="sibTrans" cxnId="{0F70FBFA-4D71-4FC3-9014-7CE063C9DEEC}">
      <dgm:prSet/>
      <dgm:spPr/>
      <dgm:t>
        <a:bodyPr/>
        <a:lstStyle/>
        <a:p>
          <a:endParaRPr lang="en-US">
            <a:latin typeface="+mj-lt"/>
          </a:endParaRPr>
        </a:p>
      </dgm:t>
    </dgm:pt>
    <dgm:pt modelId="{E41032D8-643F-456F-AE31-F60DA76C65EB}">
      <dgm:prSet phldrT="[Text]"/>
      <dgm:spPr>
        <a:ln>
          <a:noFill/>
        </a:ln>
      </dgm:spPr>
      <dgm:t>
        <a:bodyPr/>
        <a:lstStyle/>
        <a:p>
          <a:r>
            <a:rPr lang="en-US" dirty="0" smtClean="0">
              <a:latin typeface="+mj-lt"/>
            </a:rPr>
            <a:t>Use to create campus strategies</a:t>
          </a:r>
          <a:endParaRPr lang="en-US" dirty="0">
            <a:latin typeface="+mj-lt"/>
          </a:endParaRPr>
        </a:p>
      </dgm:t>
    </dgm:pt>
    <dgm:pt modelId="{14F0ECBC-FF5D-4988-9106-176D00228652}" type="parTrans" cxnId="{2CB9BB82-FD23-4371-B586-C2E510E52A10}">
      <dgm:prSet/>
      <dgm:spPr/>
      <dgm:t>
        <a:bodyPr/>
        <a:lstStyle/>
        <a:p>
          <a:endParaRPr lang="en-US">
            <a:latin typeface="+mj-lt"/>
          </a:endParaRPr>
        </a:p>
      </dgm:t>
    </dgm:pt>
    <dgm:pt modelId="{AF1663E5-D72C-4E27-8F43-67C1C7E85376}" type="sibTrans" cxnId="{2CB9BB82-FD23-4371-B586-C2E510E52A10}">
      <dgm:prSet/>
      <dgm:spPr/>
      <dgm:t>
        <a:bodyPr/>
        <a:lstStyle/>
        <a:p>
          <a:endParaRPr lang="en-US">
            <a:latin typeface="+mj-lt"/>
          </a:endParaRPr>
        </a:p>
      </dgm:t>
    </dgm:pt>
    <dgm:pt modelId="{EEDD7FCA-340D-4DDE-B1AD-69EB59EE0893}" type="pres">
      <dgm:prSet presAssocID="{6C58FE8F-6632-46F3-917E-70A9036C834D}" presName="Name0" presStyleCnt="0">
        <dgm:presLayoutVars>
          <dgm:chMax val="1"/>
          <dgm:dir/>
          <dgm:animLvl val="ctr"/>
          <dgm:resizeHandles val="exact"/>
        </dgm:presLayoutVars>
      </dgm:prSet>
      <dgm:spPr/>
      <dgm:t>
        <a:bodyPr/>
        <a:lstStyle/>
        <a:p>
          <a:endParaRPr lang="en-US"/>
        </a:p>
      </dgm:t>
    </dgm:pt>
    <dgm:pt modelId="{1E58EA21-01BA-4B5F-B9DD-848A86426AAC}" type="pres">
      <dgm:prSet presAssocID="{D92BCC0A-25D6-4C30-8B41-BAE71E53DCD1}" presName="centerShape" presStyleLbl="node0" presStyleIdx="0" presStyleCnt="1" custScaleX="125375" custScaleY="120935"/>
      <dgm:spPr/>
      <dgm:t>
        <a:bodyPr/>
        <a:lstStyle/>
        <a:p>
          <a:endParaRPr lang="en-US"/>
        </a:p>
      </dgm:t>
    </dgm:pt>
    <dgm:pt modelId="{D8CAD952-FFFC-4FFF-A3B9-E870FBC6FA71}" type="pres">
      <dgm:prSet presAssocID="{69B212FD-6C08-406D-8DA5-CD89983D9B1A}" presName="parTrans" presStyleLbl="sibTrans2D1" presStyleIdx="0" presStyleCnt="4"/>
      <dgm:spPr/>
      <dgm:t>
        <a:bodyPr/>
        <a:lstStyle/>
        <a:p>
          <a:endParaRPr lang="en-US"/>
        </a:p>
      </dgm:t>
    </dgm:pt>
    <dgm:pt modelId="{2659487F-2DA1-421D-9EFE-429F78851078}" type="pres">
      <dgm:prSet presAssocID="{69B212FD-6C08-406D-8DA5-CD89983D9B1A}" presName="connectorText" presStyleLbl="sibTrans2D1" presStyleIdx="0" presStyleCnt="4"/>
      <dgm:spPr/>
      <dgm:t>
        <a:bodyPr/>
        <a:lstStyle/>
        <a:p>
          <a:endParaRPr lang="en-US"/>
        </a:p>
      </dgm:t>
    </dgm:pt>
    <dgm:pt modelId="{A5F9AB16-EE60-4721-9212-F584F15F5DC0}" type="pres">
      <dgm:prSet presAssocID="{D4EB32BA-A046-42C5-B164-7BF7D8514139}" presName="node" presStyleLbl="node1" presStyleIdx="0" presStyleCnt="4">
        <dgm:presLayoutVars>
          <dgm:bulletEnabled val="1"/>
        </dgm:presLayoutVars>
      </dgm:prSet>
      <dgm:spPr/>
      <dgm:t>
        <a:bodyPr/>
        <a:lstStyle/>
        <a:p>
          <a:endParaRPr lang="en-US"/>
        </a:p>
      </dgm:t>
    </dgm:pt>
    <dgm:pt modelId="{4BCCD3D6-AC65-430D-9386-2B70EDD3558A}" type="pres">
      <dgm:prSet presAssocID="{1832F466-8AB5-4129-904F-CE8DBFB97749}" presName="parTrans" presStyleLbl="sibTrans2D1" presStyleIdx="1" presStyleCnt="4"/>
      <dgm:spPr/>
      <dgm:t>
        <a:bodyPr/>
        <a:lstStyle/>
        <a:p>
          <a:endParaRPr lang="en-US"/>
        </a:p>
      </dgm:t>
    </dgm:pt>
    <dgm:pt modelId="{6F9EFBDF-0C4D-462D-974B-9EB8AC61D7F2}" type="pres">
      <dgm:prSet presAssocID="{1832F466-8AB5-4129-904F-CE8DBFB97749}" presName="connectorText" presStyleLbl="sibTrans2D1" presStyleIdx="1" presStyleCnt="4"/>
      <dgm:spPr/>
      <dgm:t>
        <a:bodyPr/>
        <a:lstStyle/>
        <a:p>
          <a:endParaRPr lang="en-US"/>
        </a:p>
      </dgm:t>
    </dgm:pt>
    <dgm:pt modelId="{ABF88193-2493-4581-8852-74AA07A3A900}" type="pres">
      <dgm:prSet presAssocID="{A60FF300-0611-4992-A86A-344A78BF6825}" presName="node" presStyleLbl="node1" presStyleIdx="1" presStyleCnt="4">
        <dgm:presLayoutVars>
          <dgm:bulletEnabled val="1"/>
        </dgm:presLayoutVars>
      </dgm:prSet>
      <dgm:spPr/>
      <dgm:t>
        <a:bodyPr/>
        <a:lstStyle/>
        <a:p>
          <a:endParaRPr lang="en-US"/>
        </a:p>
      </dgm:t>
    </dgm:pt>
    <dgm:pt modelId="{D18A5197-B1E1-4072-BBD7-B1DC2049D8F9}" type="pres">
      <dgm:prSet presAssocID="{D0423964-FDB5-4AEC-8C6F-D32EC82C4783}" presName="parTrans" presStyleLbl="sibTrans2D1" presStyleIdx="2" presStyleCnt="4"/>
      <dgm:spPr/>
      <dgm:t>
        <a:bodyPr/>
        <a:lstStyle/>
        <a:p>
          <a:endParaRPr lang="en-US"/>
        </a:p>
      </dgm:t>
    </dgm:pt>
    <dgm:pt modelId="{79B775B9-6724-4943-A7A9-6600B1C1DF52}" type="pres">
      <dgm:prSet presAssocID="{D0423964-FDB5-4AEC-8C6F-D32EC82C4783}" presName="connectorText" presStyleLbl="sibTrans2D1" presStyleIdx="2" presStyleCnt="4"/>
      <dgm:spPr/>
      <dgm:t>
        <a:bodyPr/>
        <a:lstStyle/>
        <a:p>
          <a:endParaRPr lang="en-US"/>
        </a:p>
      </dgm:t>
    </dgm:pt>
    <dgm:pt modelId="{072B1575-2B42-494C-A8B6-A35BEDBE9E46}" type="pres">
      <dgm:prSet presAssocID="{41EA07C1-744F-4B5C-BEC0-0E08092ADB65}" presName="node" presStyleLbl="node1" presStyleIdx="2" presStyleCnt="4">
        <dgm:presLayoutVars>
          <dgm:bulletEnabled val="1"/>
        </dgm:presLayoutVars>
      </dgm:prSet>
      <dgm:spPr/>
      <dgm:t>
        <a:bodyPr/>
        <a:lstStyle/>
        <a:p>
          <a:endParaRPr lang="en-US"/>
        </a:p>
      </dgm:t>
    </dgm:pt>
    <dgm:pt modelId="{0F9BDA2C-9EE4-40FE-86EF-C88D7F23195A}" type="pres">
      <dgm:prSet presAssocID="{14F0ECBC-FF5D-4988-9106-176D00228652}" presName="parTrans" presStyleLbl="sibTrans2D1" presStyleIdx="3" presStyleCnt="4"/>
      <dgm:spPr/>
      <dgm:t>
        <a:bodyPr/>
        <a:lstStyle/>
        <a:p>
          <a:endParaRPr lang="en-US"/>
        </a:p>
      </dgm:t>
    </dgm:pt>
    <dgm:pt modelId="{3FE16E67-F43C-44F4-A16E-86B5C5D56E41}" type="pres">
      <dgm:prSet presAssocID="{14F0ECBC-FF5D-4988-9106-176D00228652}" presName="connectorText" presStyleLbl="sibTrans2D1" presStyleIdx="3" presStyleCnt="4"/>
      <dgm:spPr/>
      <dgm:t>
        <a:bodyPr/>
        <a:lstStyle/>
        <a:p>
          <a:endParaRPr lang="en-US"/>
        </a:p>
      </dgm:t>
    </dgm:pt>
    <dgm:pt modelId="{484AA5E5-B3E4-4391-979F-24DCC20C85F6}" type="pres">
      <dgm:prSet presAssocID="{E41032D8-643F-456F-AE31-F60DA76C65EB}" presName="node" presStyleLbl="node1" presStyleIdx="3" presStyleCnt="4">
        <dgm:presLayoutVars>
          <dgm:bulletEnabled val="1"/>
        </dgm:presLayoutVars>
      </dgm:prSet>
      <dgm:spPr/>
      <dgm:t>
        <a:bodyPr/>
        <a:lstStyle/>
        <a:p>
          <a:endParaRPr lang="en-US"/>
        </a:p>
      </dgm:t>
    </dgm:pt>
  </dgm:ptLst>
  <dgm:cxnLst>
    <dgm:cxn modelId="{79F71DAC-6382-44BC-BB4F-7176E01E7F7B}" type="presOf" srcId="{1832F466-8AB5-4129-904F-CE8DBFB97749}" destId="{4BCCD3D6-AC65-430D-9386-2B70EDD3558A}" srcOrd="0" destOrd="0" presId="urn:microsoft.com/office/officeart/2005/8/layout/radial5"/>
    <dgm:cxn modelId="{3C9A84B0-02DF-401E-ABBD-C7F8EC99EDF3}" type="presOf" srcId="{41EA07C1-744F-4B5C-BEC0-0E08092ADB65}" destId="{072B1575-2B42-494C-A8B6-A35BEDBE9E46}" srcOrd="0" destOrd="0" presId="urn:microsoft.com/office/officeart/2005/8/layout/radial5"/>
    <dgm:cxn modelId="{B23D0D37-CFA7-4A2D-8138-60F7766BE3B7}" srcId="{D92BCC0A-25D6-4C30-8B41-BAE71E53DCD1}" destId="{A60FF300-0611-4992-A86A-344A78BF6825}" srcOrd="1" destOrd="0" parTransId="{1832F466-8AB5-4129-904F-CE8DBFB97749}" sibTransId="{0E66584C-4E90-49D8-A098-632B32CDC31E}"/>
    <dgm:cxn modelId="{D2FB2473-0B28-433C-99E8-E5BBD9538E8C}" srcId="{6C58FE8F-6632-46F3-917E-70A9036C834D}" destId="{D92BCC0A-25D6-4C30-8B41-BAE71E53DCD1}" srcOrd="0" destOrd="0" parTransId="{1F2E49B4-1B42-4920-A922-D2499BAEEC57}" sibTransId="{9F216529-26D1-4E88-8B1E-21A8CEAD468E}"/>
    <dgm:cxn modelId="{2CB9BB82-FD23-4371-B586-C2E510E52A10}" srcId="{D92BCC0A-25D6-4C30-8B41-BAE71E53DCD1}" destId="{E41032D8-643F-456F-AE31-F60DA76C65EB}" srcOrd="3" destOrd="0" parTransId="{14F0ECBC-FF5D-4988-9106-176D00228652}" sibTransId="{AF1663E5-D72C-4E27-8F43-67C1C7E85376}"/>
    <dgm:cxn modelId="{FCC7C4A5-31CA-4939-A299-F14B6174F8A9}" type="presOf" srcId="{69B212FD-6C08-406D-8DA5-CD89983D9B1A}" destId="{D8CAD952-FFFC-4FFF-A3B9-E870FBC6FA71}" srcOrd="0" destOrd="0" presId="urn:microsoft.com/office/officeart/2005/8/layout/radial5"/>
    <dgm:cxn modelId="{71E8D324-A1F7-45B7-862C-B85035A39541}" srcId="{D92BCC0A-25D6-4C30-8B41-BAE71E53DCD1}" destId="{D4EB32BA-A046-42C5-B164-7BF7D8514139}" srcOrd="0" destOrd="0" parTransId="{69B212FD-6C08-406D-8DA5-CD89983D9B1A}" sibTransId="{2B2FA6BD-16D4-4B06-B071-8D3FFC1E15AD}"/>
    <dgm:cxn modelId="{00E69587-DD73-4D5B-93B6-D7165622BA0C}" type="presOf" srcId="{D0423964-FDB5-4AEC-8C6F-D32EC82C4783}" destId="{79B775B9-6724-4943-A7A9-6600B1C1DF52}" srcOrd="1" destOrd="0" presId="urn:microsoft.com/office/officeart/2005/8/layout/radial5"/>
    <dgm:cxn modelId="{89F0BCC2-D88A-4B65-A6CA-5BBEC2FF4C18}" type="presOf" srcId="{1832F466-8AB5-4129-904F-CE8DBFB97749}" destId="{6F9EFBDF-0C4D-462D-974B-9EB8AC61D7F2}" srcOrd="1" destOrd="0" presId="urn:microsoft.com/office/officeart/2005/8/layout/radial5"/>
    <dgm:cxn modelId="{0A5155D2-708C-432D-A5C6-CD0711B122AA}" type="presOf" srcId="{D0423964-FDB5-4AEC-8C6F-D32EC82C4783}" destId="{D18A5197-B1E1-4072-BBD7-B1DC2049D8F9}" srcOrd="0" destOrd="0" presId="urn:microsoft.com/office/officeart/2005/8/layout/radial5"/>
    <dgm:cxn modelId="{6267204C-ABF3-436D-BA61-B4CDFA8B13C2}" type="presOf" srcId="{14F0ECBC-FF5D-4988-9106-176D00228652}" destId="{3FE16E67-F43C-44F4-A16E-86B5C5D56E41}" srcOrd="1" destOrd="0" presId="urn:microsoft.com/office/officeart/2005/8/layout/radial5"/>
    <dgm:cxn modelId="{E9BE6BE3-340D-4C11-8D37-FA0E55B2224D}" type="presOf" srcId="{6C58FE8F-6632-46F3-917E-70A9036C834D}" destId="{EEDD7FCA-340D-4DDE-B1AD-69EB59EE0893}" srcOrd="0" destOrd="0" presId="urn:microsoft.com/office/officeart/2005/8/layout/radial5"/>
    <dgm:cxn modelId="{B199E42C-BD75-497B-9F69-59E0816C8DA8}" type="presOf" srcId="{D92BCC0A-25D6-4C30-8B41-BAE71E53DCD1}" destId="{1E58EA21-01BA-4B5F-B9DD-848A86426AAC}" srcOrd="0" destOrd="0" presId="urn:microsoft.com/office/officeart/2005/8/layout/radial5"/>
    <dgm:cxn modelId="{3E23B30E-2A1E-4219-A841-ED3002D89766}" type="presOf" srcId="{E41032D8-643F-456F-AE31-F60DA76C65EB}" destId="{484AA5E5-B3E4-4391-979F-24DCC20C85F6}" srcOrd="0" destOrd="0" presId="urn:microsoft.com/office/officeart/2005/8/layout/radial5"/>
    <dgm:cxn modelId="{5868110A-B4C3-4634-AE23-D3D686013808}" type="presOf" srcId="{D4EB32BA-A046-42C5-B164-7BF7D8514139}" destId="{A5F9AB16-EE60-4721-9212-F584F15F5DC0}" srcOrd="0" destOrd="0" presId="urn:microsoft.com/office/officeart/2005/8/layout/radial5"/>
    <dgm:cxn modelId="{0F70FBFA-4D71-4FC3-9014-7CE063C9DEEC}" srcId="{D92BCC0A-25D6-4C30-8B41-BAE71E53DCD1}" destId="{41EA07C1-744F-4B5C-BEC0-0E08092ADB65}" srcOrd="2" destOrd="0" parTransId="{D0423964-FDB5-4AEC-8C6F-D32EC82C4783}" sibTransId="{3D9F479D-4805-4309-AC67-B6C52400C927}"/>
    <dgm:cxn modelId="{A36A3B56-F1F1-42B7-9120-E5701F45F098}" type="presOf" srcId="{A60FF300-0611-4992-A86A-344A78BF6825}" destId="{ABF88193-2493-4581-8852-74AA07A3A900}" srcOrd="0" destOrd="0" presId="urn:microsoft.com/office/officeart/2005/8/layout/radial5"/>
    <dgm:cxn modelId="{C78299D5-A7E2-43A2-BF98-743D9136B3A2}" type="presOf" srcId="{14F0ECBC-FF5D-4988-9106-176D00228652}" destId="{0F9BDA2C-9EE4-40FE-86EF-C88D7F23195A}" srcOrd="0" destOrd="0" presId="urn:microsoft.com/office/officeart/2005/8/layout/radial5"/>
    <dgm:cxn modelId="{4329E286-1C0E-45E6-99DC-5ED6D701C811}" type="presOf" srcId="{69B212FD-6C08-406D-8DA5-CD89983D9B1A}" destId="{2659487F-2DA1-421D-9EFE-429F78851078}" srcOrd="1" destOrd="0" presId="urn:microsoft.com/office/officeart/2005/8/layout/radial5"/>
    <dgm:cxn modelId="{5A7E707D-8AFC-4F0E-9593-F8252A1A2C6B}" type="presParOf" srcId="{EEDD7FCA-340D-4DDE-B1AD-69EB59EE0893}" destId="{1E58EA21-01BA-4B5F-B9DD-848A86426AAC}" srcOrd="0" destOrd="0" presId="urn:microsoft.com/office/officeart/2005/8/layout/radial5"/>
    <dgm:cxn modelId="{6A4A1730-5B29-4D6A-BB21-91933B8B1962}" type="presParOf" srcId="{EEDD7FCA-340D-4DDE-B1AD-69EB59EE0893}" destId="{D8CAD952-FFFC-4FFF-A3B9-E870FBC6FA71}" srcOrd="1" destOrd="0" presId="urn:microsoft.com/office/officeart/2005/8/layout/radial5"/>
    <dgm:cxn modelId="{2B570B9F-6A26-4040-A80C-010A48771405}" type="presParOf" srcId="{D8CAD952-FFFC-4FFF-A3B9-E870FBC6FA71}" destId="{2659487F-2DA1-421D-9EFE-429F78851078}" srcOrd="0" destOrd="0" presId="urn:microsoft.com/office/officeart/2005/8/layout/radial5"/>
    <dgm:cxn modelId="{E71E2DAB-CE37-4AEC-8812-9EC7D11EC316}" type="presParOf" srcId="{EEDD7FCA-340D-4DDE-B1AD-69EB59EE0893}" destId="{A5F9AB16-EE60-4721-9212-F584F15F5DC0}" srcOrd="2" destOrd="0" presId="urn:microsoft.com/office/officeart/2005/8/layout/radial5"/>
    <dgm:cxn modelId="{2961217B-9756-4C62-A3B9-E59BC6745273}" type="presParOf" srcId="{EEDD7FCA-340D-4DDE-B1AD-69EB59EE0893}" destId="{4BCCD3D6-AC65-430D-9386-2B70EDD3558A}" srcOrd="3" destOrd="0" presId="urn:microsoft.com/office/officeart/2005/8/layout/radial5"/>
    <dgm:cxn modelId="{4CC2185E-AC98-41A5-9298-5B91DB65246D}" type="presParOf" srcId="{4BCCD3D6-AC65-430D-9386-2B70EDD3558A}" destId="{6F9EFBDF-0C4D-462D-974B-9EB8AC61D7F2}" srcOrd="0" destOrd="0" presId="urn:microsoft.com/office/officeart/2005/8/layout/radial5"/>
    <dgm:cxn modelId="{1C10BC8D-24D8-4D9B-995F-5FC9D46BDDAD}" type="presParOf" srcId="{EEDD7FCA-340D-4DDE-B1AD-69EB59EE0893}" destId="{ABF88193-2493-4581-8852-74AA07A3A900}" srcOrd="4" destOrd="0" presId="urn:microsoft.com/office/officeart/2005/8/layout/radial5"/>
    <dgm:cxn modelId="{9AA4D39F-8868-43A2-A96C-152C295D9139}" type="presParOf" srcId="{EEDD7FCA-340D-4DDE-B1AD-69EB59EE0893}" destId="{D18A5197-B1E1-4072-BBD7-B1DC2049D8F9}" srcOrd="5" destOrd="0" presId="urn:microsoft.com/office/officeart/2005/8/layout/radial5"/>
    <dgm:cxn modelId="{5AEBA180-1F8E-44E0-940F-87B604BDF634}" type="presParOf" srcId="{D18A5197-B1E1-4072-BBD7-B1DC2049D8F9}" destId="{79B775B9-6724-4943-A7A9-6600B1C1DF52}" srcOrd="0" destOrd="0" presId="urn:microsoft.com/office/officeart/2005/8/layout/radial5"/>
    <dgm:cxn modelId="{1A89A01E-5F47-49EA-9C76-F155848706B2}" type="presParOf" srcId="{EEDD7FCA-340D-4DDE-B1AD-69EB59EE0893}" destId="{072B1575-2B42-494C-A8B6-A35BEDBE9E46}" srcOrd="6" destOrd="0" presId="urn:microsoft.com/office/officeart/2005/8/layout/radial5"/>
    <dgm:cxn modelId="{A66421B3-D55A-4255-B276-0C3D9B52B4AA}" type="presParOf" srcId="{EEDD7FCA-340D-4DDE-B1AD-69EB59EE0893}" destId="{0F9BDA2C-9EE4-40FE-86EF-C88D7F23195A}" srcOrd="7" destOrd="0" presId="urn:microsoft.com/office/officeart/2005/8/layout/radial5"/>
    <dgm:cxn modelId="{42207163-A690-4383-8AB3-DB250D7C8A01}" type="presParOf" srcId="{0F9BDA2C-9EE4-40FE-86EF-C88D7F23195A}" destId="{3FE16E67-F43C-44F4-A16E-86B5C5D56E41}" srcOrd="0" destOrd="0" presId="urn:microsoft.com/office/officeart/2005/8/layout/radial5"/>
    <dgm:cxn modelId="{4A46147C-B886-49CA-BCF2-F89889A17170}" type="presParOf" srcId="{EEDD7FCA-340D-4DDE-B1AD-69EB59EE0893}" destId="{484AA5E5-B3E4-4391-979F-24DCC20C85F6}" srcOrd="8" destOrd="0" presId="urn:microsoft.com/office/officeart/2005/8/layout/radial5"/>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2FB482-ACD0-4816-ADEF-D6059195503C}" type="doc">
      <dgm:prSet loTypeId="urn:microsoft.com/office/officeart/2008/layout/IncreasingCircleProcess" loCatId="list" qsTypeId="urn:microsoft.com/office/officeart/2005/8/quickstyle/simple1" qsCatId="simple" csTypeId="urn:microsoft.com/office/officeart/2005/8/colors/colorful3" csCatId="colorful" phldr="1"/>
      <dgm:spPr/>
      <dgm:t>
        <a:bodyPr/>
        <a:lstStyle/>
        <a:p>
          <a:endParaRPr lang="en-US"/>
        </a:p>
      </dgm:t>
    </dgm:pt>
    <dgm:pt modelId="{BB850F3D-F3C4-4B06-8903-069A61AB1B15}">
      <dgm:prSet phldrT="[Text]" custT="1"/>
      <dgm:spPr/>
      <dgm:t>
        <a:bodyPr/>
        <a:lstStyle/>
        <a:p>
          <a:r>
            <a:rPr lang="en-US" sz="1600" b="1" dirty="0" smtClean="0"/>
            <a:t>Still to be initiated for Spring 2017:</a:t>
          </a:r>
          <a:endParaRPr lang="en-US" sz="1600" b="1" dirty="0"/>
        </a:p>
      </dgm:t>
    </dgm:pt>
    <dgm:pt modelId="{27B499CA-CAC4-4DD2-824E-8BF5819F89A5}" type="parTrans" cxnId="{A588D203-87CB-4B1F-915F-A538D6C2EEE4}">
      <dgm:prSet/>
      <dgm:spPr/>
      <dgm:t>
        <a:bodyPr/>
        <a:lstStyle/>
        <a:p>
          <a:endParaRPr lang="en-US" sz="1600"/>
        </a:p>
      </dgm:t>
    </dgm:pt>
    <dgm:pt modelId="{A8CD9EC6-E7E1-493A-B6CA-689F56C72D13}" type="sibTrans" cxnId="{A588D203-87CB-4B1F-915F-A538D6C2EEE4}">
      <dgm:prSet/>
      <dgm:spPr/>
      <dgm:t>
        <a:bodyPr/>
        <a:lstStyle/>
        <a:p>
          <a:endParaRPr lang="en-US" sz="1600"/>
        </a:p>
      </dgm:t>
    </dgm:pt>
    <dgm:pt modelId="{2B6A34C4-6C0E-4685-A095-535D86B346BD}">
      <dgm:prSet custT="1"/>
      <dgm:spPr/>
      <dgm:t>
        <a:bodyPr/>
        <a:lstStyle/>
        <a:p>
          <a:r>
            <a:rPr lang="en-US" sz="1600" dirty="0" smtClean="0"/>
            <a:t>Biology</a:t>
          </a:r>
        </a:p>
      </dgm:t>
    </dgm:pt>
    <dgm:pt modelId="{4B3F7780-7B54-4B91-861D-80751F9742A5}" type="parTrans" cxnId="{AAB31065-7070-4BC5-BB4D-E869370B253F}">
      <dgm:prSet/>
      <dgm:spPr/>
      <dgm:t>
        <a:bodyPr/>
        <a:lstStyle/>
        <a:p>
          <a:endParaRPr lang="en-US" sz="1600"/>
        </a:p>
      </dgm:t>
    </dgm:pt>
    <dgm:pt modelId="{63717E31-751E-4A9A-AD9D-A37DE5693C51}" type="sibTrans" cxnId="{AAB31065-7070-4BC5-BB4D-E869370B253F}">
      <dgm:prSet/>
      <dgm:spPr/>
      <dgm:t>
        <a:bodyPr/>
        <a:lstStyle/>
        <a:p>
          <a:endParaRPr lang="en-US" sz="1600"/>
        </a:p>
      </dgm:t>
    </dgm:pt>
    <dgm:pt modelId="{F5F28354-B9C5-4885-A8DD-C5D1081CB734}">
      <dgm:prSet custT="1"/>
      <dgm:spPr/>
      <dgm:t>
        <a:bodyPr/>
        <a:lstStyle/>
        <a:p>
          <a:r>
            <a:rPr lang="en-US" sz="1600" dirty="0" smtClean="0"/>
            <a:t>Chemistry (General)</a:t>
          </a:r>
        </a:p>
      </dgm:t>
    </dgm:pt>
    <dgm:pt modelId="{8AC8804D-F522-4814-85BE-830E787B2AFE}" type="parTrans" cxnId="{16B58798-B2A6-48F8-B4BA-4D4F08E85E25}">
      <dgm:prSet/>
      <dgm:spPr/>
      <dgm:t>
        <a:bodyPr/>
        <a:lstStyle/>
        <a:p>
          <a:endParaRPr lang="en-US" sz="1600"/>
        </a:p>
      </dgm:t>
    </dgm:pt>
    <dgm:pt modelId="{12D30706-0574-4ADC-BE46-B52A65AB7164}" type="sibTrans" cxnId="{16B58798-B2A6-48F8-B4BA-4D4F08E85E25}">
      <dgm:prSet/>
      <dgm:spPr/>
      <dgm:t>
        <a:bodyPr/>
        <a:lstStyle/>
        <a:p>
          <a:endParaRPr lang="en-US" sz="1600"/>
        </a:p>
      </dgm:t>
    </dgm:pt>
    <dgm:pt modelId="{02A054AB-5E6A-4761-B78B-9C55452B1E03}">
      <dgm:prSet custT="1"/>
      <dgm:spPr/>
      <dgm:t>
        <a:bodyPr/>
        <a:lstStyle/>
        <a:p>
          <a:r>
            <a:rPr lang="en-US" sz="1600" dirty="0" smtClean="0"/>
            <a:t>Economics</a:t>
          </a:r>
        </a:p>
      </dgm:t>
    </dgm:pt>
    <dgm:pt modelId="{8461D395-F924-44DE-AC9A-BA606BA141BD}" type="parTrans" cxnId="{FE0708FC-10D5-42DD-A01A-4768A2645848}">
      <dgm:prSet/>
      <dgm:spPr/>
      <dgm:t>
        <a:bodyPr/>
        <a:lstStyle/>
        <a:p>
          <a:endParaRPr lang="en-US" sz="1600"/>
        </a:p>
      </dgm:t>
    </dgm:pt>
    <dgm:pt modelId="{539153C7-94D4-4283-B9E9-A18E5DBF4E42}" type="sibTrans" cxnId="{FE0708FC-10D5-42DD-A01A-4768A2645848}">
      <dgm:prSet/>
      <dgm:spPr/>
      <dgm:t>
        <a:bodyPr/>
        <a:lstStyle/>
        <a:p>
          <a:endParaRPr lang="en-US" sz="1600"/>
        </a:p>
      </dgm:t>
    </dgm:pt>
    <dgm:pt modelId="{F5B949B2-B6B2-4EAE-9B0D-D576F8EF89CC}">
      <dgm:prSet phldrT="[Text]" custT="1"/>
      <dgm:spPr/>
      <dgm:t>
        <a:bodyPr/>
        <a:lstStyle/>
        <a:p>
          <a:r>
            <a:rPr lang="en-US" sz="1600" dirty="0" smtClean="0"/>
            <a:t>English</a:t>
          </a:r>
          <a:endParaRPr lang="en-US" sz="1600" dirty="0"/>
        </a:p>
      </dgm:t>
    </dgm:pt>
    <dgm:pt modelId="{098BA9A9-5A3D-4348-94AA-A8182D679560}" type="parTrans" cxnId="{CE4D9DF3-5428-41A2-A657-4AD7F6FCADE3}">
      <dgm:prSet/>
      <dgm:spPr/>
      <dgm:t>
        <a:bodyPr/>
        <a:lstStyle/>
        <a:p>
          <a:endParaRPr lang="en-US" sz="1600"/>
        </a:p>
      </dgm:t>
    </dgm:pt>
    <dgm:pt modelId="{ED68B306-19A5-4BA8-A3C5-9FD8871B83A6}" type="sibTrans" cxnId="{CE4D9DF3-5428-41A2-A657-4AD7F6FCADE3}">
      <dgm:prSet/>
      <dgm:spPr/>
      <dgm:t>
        <a:bodyPr/>
        <a:lstStyle/>
        <a:p>
          <a:endParaRPr lang="en-US" sz="1600"/>
        </a:p>
      </dgm:t>
    </dgm:pt>
    <dgm:pt modelId="{4A94AF0B-01F6-4DB7-8A18-BFB284C8B010}">
      <dgm:prSet phldrT="[Text]" custT="1"/>
      <dgm:spPr/>
      <dgm:t>
        <a:bodyPr/>
        <a:lstStyle/>
        <a:p>
          <a:r>
            <a:rPr lang="en-US" sz="1600" dirty="0" smtClean="0"/>
            <a:t>Sociology</a:t>
          </a:r>
          <a:endParaRPr lang="en-US" sz="1600" dirty="0"/>
        </a:p>
      </dgm:t>
    </dgm:pt>
    <dgm:pt modelId="{E5C90026-E450-4DE2-A018-1A2E6FF31F3A}" type="parTrans" cxnId="{BDA94233-9857-4C72-8BF4-09182FB5EB62}">
      <dgm:prSet/>
      <dgm:spPr/>
      <dgm:t>
        <a:bodyPr/>
        <a:lstStyle/>
        <a:p>
          <a:endParaRPr lang="en-US" sz="1600"/>
        </a:p>
      </dgm:t>
    </dgm:pt>
    <dgm:pt modelId="{F3EF0FC3-6265-4879-BCBC-F042FC3818A1}" type="sibTrans" cxnId="{BDA94233-9857-4C72-8BF4-09182FB5EB62}">
      <dgm:prSet/>
      <dgm:spPr/>
      <dgm:t>
        <a:bodyPr/>
        <a:lstStyle/>
        <a:p>
          <a:endParaRPr lang="en-US" sz="1600"/>
        </a:p>
      </dgm:t>
    </dgm:pt>
    <dgm:pt modelId="{1C14279C-DCC1-4B69-AD70-07D3BEF2B331}">
      <dgm:prSet phldrT="[Text]" custT="1"/>
      <dgm:spPr/>
      <dgm:t>
        <a:bodyPr/>
        <a:lstStyle/>
        <a:p>
          <a:r>
            <a:rPr lang="en-US" sz="1600" b="1" dirty="0" smtClean="0"/>
            <a:t>In Progress:</a:t>
          </a:r>
          <a:endParaRPr lang="en-US" sz="1600" b="1" dirty="0"/>
        </a:p>
      </dgm:t>
    </dgm:pt>
    <dgm:pt modelId="{C354C6FB-6EEF-40BF-AEB7-533E93E783AD}" type="parTrans" cxnId="{9CB797C8-F256-4CF0-8858-9788E0A805BC}">
      <dgm:prSet/>
      <dgm:spPr/>
      <dgm:t>
        <a:bodyPr/>
        <a:lstStyle/>
        <a:p>
          <a:endParaRPr lang="en-US" sz="1600"/>
        </a:p>
      </dgm:t>
    </dgm:pt>
    <dgm:pt modelId="{02FD2A0F-4069-4C70-AE20-B78E2B8FA646}" type="sibTrans" cxnId="{9CB797C8-F256-4CF0-8858-9788E0A805BC}">
      <dgm:prSet/>
      <dgm:spPr/>
      <dgm:t>
        <a:bodyPr/>
        <a:lstStyle/>
        <a:p>
          <a:endParaRPr lang="en-US" sz="1600"/>
        </a:p>
      </dgm:t>
    </dgm:pt>
    <dgm:pt modelId="{AED5AD4A-27DA-4293-848A-1A30744B2929}">
      <dgm:prSet phldrT="[Text]" custT="1"/>
      <dgm:spPr/>
      <dgm:t>
        <a:bodyPr/>
        <a:lstStyle/>
        <a:p>
          <a:r>
            <a:rPr lang="en-US" sz="1600" dirty="0" smtClean="0"/>
            <a:t>Psychology</a:t>
          </a:r>
        </a:p>
      </dgm:t>
    </dgm:pt>
    <dgm:pt modelId="{962B50E8-7DC6-4196-B21B-98410DFB6DB5}" type="parTrans" cxnId="{E3701EDD-465C-49CA-B735-14201732787F}">
      <dgm:prSet/>
      <dgm:spPr/>
      <dgm:t>
        <a:bodyPr/>
        <a:lstStyle/>
        <a:p>
          <a:endParaRPr lang="en-US" sz="1600"/>
        </a:p>
      </dgm:t>
    </dgm:pt>
    <dgm:pt modelId="{3D72FD4E-2346-4871-BEC5-F14615BE4048}" type="sibTrans" cxnId="{E3701EDD-465C-49CA-B735-14201732787F}">
      <dgm:prSet/>
      <dgm:spPr/>
      <dgm:t>
        <a:bodyPr/>
        <a:lstStyle/>
        <a:p>
          <a:endParaRPr lang="en-US" sz="1600"/>
        </a:p>
      </dgm:t>
    </dgm:pt>
    <dgm:pt modelId="{9F535C4E-550C-40D9-B4AC-66FBEF531CD8}">
      <dgm:prSet phldrT="[Text]" custT="1"/>
      <dgm:spPr/>
      <dgm:t>
        <a:bodyPr/>
        <a:lstStyle/>
        <a:p>
          <a:r>
            <a:rPr lang="en-US" sz="1600" b="1" dirty="0" smtClean="0"/>
            <a:t>Faculty Review:</a:t>
          </a:r>
          <a:endParaRPr lang="en-US" sz="1600" b="1" dirty="0"/>
        </a:p>
      </dgm:t>
    </dgm:pt>
    <dgm:pt modelId="{C43B2982-D98E-4F6F-9FB3-13E899C15023}" type="parTrans" cxnId="{8269141B-349A-41B3-81B4-21F99FF403CD}">
      <dgm:prSet/>
      <dgm:spPr/>
      <dgm:t>
        <a:bodyPr/>
        <a:lstStyle/>
        <a:p>
          <a:endParaRPr lang="en-US" sz="1600"/>
        </a:p>
      </dgm:t>
    </dgm:pt>
    <dgm:pt modelId="{36E49F1A-BC08-4104-8754-85FD111A7F4F}" type="sibTrans" cxnId="{8269141B-349A-41B3-81B4-21F99FF403CD}">
      <dgm:prSet/>
      <dgm:spPr/>
      <dgm:t>
        <a:bodyPr/>
        <a:lstStyle/>
        <a:p>
          <a:endParaRPr lang="en-US" sz="1600"/>
        </a:p>
      </dgm:t>
    </dgm:pt>
    <dgm:pt modelId="{2E827945-E95B-45E5-AD8C-5652E0B61389}">
      <dgm:prSet phldrT="[Text]" custT="1"/>
      <dgm:spPr/>
      <dgm:t>
        <a:bodyPr/>
        <a:lstStyle/>
        <a:p>
          <a:r>
            <a:rPr lang="en-US" sz="1600" dirty="0" smtClean="0"/>
            <a:t>Chemistry (Organic)</a:t>
          </a:r>
        </a:p>
      </dgm:t>
    </dgm:pt>
    <dgm:pt modelId="{A4F5CD87-47DC-41D0-ABC8-7A26BCE0DC6D}" type="parTrans" cxnId="{7239D85A-2B5D-41A5-8C41-DE84A641620D}">
      <dgm:prSet/>
      <dgm:spPr/>
      <dgm:t>
        <a:bodyPr/>
        <a:lstStyle/>
        <a:p>
          <a:endParaRPr lang="en-US" sz="1600"/>
        </a:p>
      </dgm:t>
    </dgm:pt>
    <dgm:pt modelId="{4E29700E-217A-4713-9F1A-DDE7418C9CE1}" type="sibTrans" cxnId="{7239D85A-2B5D-41A5-8C41-DE84A641620D}">
      <dgm:prSet/>
      <dgm:spPr/>
      <dgm:t>
        <a:bodyPr/>
        <a:lstStyle/>
        <a:p>
          <a:endParaRPr lang="en-US" sz="1600"/>
        </a:p>
      </dgm:t>
    </dgm:pt>
    <dgm:pt modelId="{18F0FFCC-5939-4BDC-B305-6CF4A06728E7}">
      <dgm:prSet phldrT="[Text]" custT="1"/>
      <dgm:spPr/>
      <dgm:t>
        <a:bodyPr/>
        <a:lstStyle/>
        <a:p>
          <a:r>
            <a:rPr lang="en-US" sz="1600" smtClean="0"/>
            <a:t>History</a:t>
          </a:r>
          <a:endParaRPr lang="en-US" sz="1600" dirty="0" smtClean="0"/>
        </a:p>
      </dgm:t>
    </dgm:pt>
    <dgm:pt modelId="{89CAF5C6-7513-426A-924D-C49C2C7A40FB}" type="parTrans" cxnId="{4476AB98-F649-40EB-BC4F-A57C0F770D46}">
      <dgm:prSet/>
      <dgm:spPr/>
      <dgm:t>
        <a:bodyPr/>
        <a:lstStyle/>
        <a:p>
          <a:endParaRPr lang="en-US" sz="1600"/>
        </a:p>
      </dgm:t>
    </dgm:pt>
    <dgm:pt modelId="{49BA374D-0DE4-4F49-BCC2-5C6C6A6D2E3D}" type="sibTrans" cxnId="{4476AB98-F649-40EB-BC4F-A57C0F770D46}">
      <dgm:prSet/>
      <dgm:spPr/>
      <dgm:t>
        <a:bodyPr/>
        <a:lstStyle/>
        <a:p>
          <a:endParaRPr lang="en-US" sz="1600"/>
        </a:p>
      </dgm:t>
    </dgm:pt>
    <dgm:pt modelId="{D40292F3-2D7A-495F-A54F-FBCFCC5D2846}">
      <dgm:prSet phldrT="[Text]" custT="1"/>
      <dgm:spPr/>
      <dgm:t>
        <a:bodyPr/>
        <a:lstStyle/>
        <a:p>
          <a:r>
            <a:rPr lang="en-US" sz="1600" dirty="0" smtClean="0"/>
            <a:t>Political Science</a:t>
          </a:r>
        </a:p>
      </dgm:t>
    </dgm:pt>
    <dgm:pt modelId="{254A8F87-364B-4CC4-8559-59E321334D15}" type="parTrans" cxnId="{4B37D513-3A0F-4F92-9BB8-15B0A36B2A94}">
      <dgm:prSet/>
      <dgm:spPr/>
      <dgm:t>
        <a:bodyPr/>
        <a:lstStyle/>
        <a:p>
          <a:endParaRPr lang="en-US" sz="1600"/>
        </a:p>
      </dgm:t>
    </dgm:pt>
    <dgm:pt modelId="{C0144FD6-1186-4E14-B26D-203ED2784CD6}" type="sibTrans" cxnId="{4B37D513-3A0F-4F92-9BB8-15B0A36B2A94}">
      <dgm:prSet/>
      <dgm:spPr/>
      <dgm:t>
        <a:bodyPr/>
        <a:lstStyle/>
        <a:p>
          <a:endParaRPr lang="en-US" sz="1600"/>
        </a:p>
      </dgm:t>
    </dgm:pt>
    <dgm:pt modelId="{44A7ACEC-12A2-4FC3-AA91-2C688AF5FDD2}">
      <dgm:prSet phldrT="[Text]" custT="1"/>
      <dgm:spPr/>
      <dgm:t>
        <a:bodyPr/>
        <a:lstStyle/>
        <a:p>
          <a:r>
            <a:rPr lang="en-US" sz="1600" b="1" dirty="0" smtClean="0"/>
            <a:t>Completed:</a:t>
          </a:r>
          <a:endParaRPr lang="en-US" sz="1600" b="1" dirty="0"/>
        </a:p>
      </dgm:t>
    </dgm:pt>
    <dgm:pt modelId="{760E5A71-E8BB-463E-9B24-8184BBAA9FEC}" type="parTrans" cxnId="{DCD733F7-B6E1-4E1D-A8EF-C9DF5D7C6AC0}">
      <dgm:prSet/>
      <dgm:spPr/>
      <dgm:t>
        <a:bodyPr/>
        <a:lstStyle/>
        <a:p>
          <a:endParaRPr lang="en-US" sz="1600"/>
        </a:p>
      </dgm:t>
    </dgm:pt>
    <dgm:pt modelId="{84A2B292-3425-4EB8-B13B-C01DDC87A064}" type="sibTrans" cxnId="{DCD733F7-B6E1-4E1D-A8EF-C9DF5D7C6AC0}">
      <dgm:prSet/>
      <dgm:spPr/>
      <dgm:t>
        <a:bodyPr/>
        <a:lstStyle/>
        <a:p>
          <a:endParaRPr lang="en-US" sz="1600"/>
        </a:p>
      </dgm:t>
    </dgm:pt>
    <dgm:pt modelId="{15CD6AF2-6764-43F4-9F96-FB8A1165D4CF}" type="pres">
      <dgm:prSet presAssocID="{3E2FB482-ACD0-4816-ADEF-D6059195503C}" presName="Name0" presStyleCnt="0">
        <dgm:presLayoutVars>
          <dgm:chMax val="7"/>
          <dgm:chPref val="7"/>
          <dgm:dir/>
          <dgm:animOne val="branch"/>
          <dgm:animLvl val="lvl"/>
        </dgm:presLayoutVars>
      </dgm:prSet>
      <dgm:spPr/>
      <dgm:t>
        <a:bodyPr/>
        <a:lstStyle/>
        <a:p>
          <a:endParaRPr lang="en-US"/>
        </a:p>
      </dgm:t>
    </dgm:pt>
    <dgm:pt modelId="{044D2CF6-AD8B-4FE5-9CFA-BA20C014501E}" type="pres">
      <dgm:prSet presAssocID="{BB850F3D-F3C4-4B06-8903-069A61AB1B15}" presName="composite" presStyleCnt="0"/>
      <dgm:spPr/>
    </dgm:pt>
    <dgm:pt modelId="{9FF355DA-DACC-484B-9587-DE5EDC179BA9}" type="pres">
      <dgm:prSet presAssocID="{BB850F3D-F3C4-4B06-8903-069A61AB1B15}" presName="BackAccent" presStyleLbl="bgShp" presStyleIdx="0" presStyleCnt="4"/>
      <dgm:spPr/>
    </dgm:pt>
    <dgm:pt modelId="{87C13AE8-6A8F-4893-989D-CD0848B23529}" type="pres">
      <dgm:prSet presAssocID="{BB850F3D-F3C4-4B06-8903-069A61AB1B15}" presName="Accent" presStyleLbl="alignNode1" presStyleIdx="0" presStyleCnt="4"/>
      <dgm:spPr/>
    </dgm:pt>
    <dgm:pt modelId="{97D44317-C28D-4505-88F2-41E57F3EB5DE}" type="pres">
      <dgm:prSet presAssocID="{BB850F3D-F3C4-4B06-8903-069A61AB1B15}" presName="Child" presStyleLbl="revTx" presStyleIdx="0" presStyleCnt="8">
        <dgm:presLayoutVars>
          <dgm:chMax val="0"/>
          <dgm:chPref val="0"/>
          <dgm:bulletEnabled val="1"/>
        </dgm:presLayoutVars>
      </dgm:prSet>
      <dgm:spPr/>
      <dgm:t>
        <a:bodyPr/>
        <a:lstStyle/>
        <a:p>
          <a:endParaRPr lang="en-US"/>
        </a:p>
      </dgm:t>
    </dgm:pt>
    <dgm:pt modelId="{2EF12C96-F5C5-4691-991B-9551772F8382}" type="pres">
      <dgm:prSet presAssocID="{BB850F3D-F3C4-4B06-8903-069A61AB1B15}" presName="Parent" presStyleLbl="revTx" presStyleIdx="1" presStyleCnt="8">
        <dgm:presLayoutVars>
          <dgm:chMax val="1"/>
          <dgm:chPref val="1"/>
          <dgm:bulletEnabled val="1"/>
        </dgm:presLayoutVars>
      </dgm:prSet>
      <dgm:spPr/>
      <dgm:t>
        <a:bodyPr/>
        <a:lstStyle/>
        <a:p>
          <a:endParaRPr lang="en-US"/>
        </a:p>
      </dgm:t>
    </dgm:pt>
    <dgm:pt modelId="{80C65302-3456-4351-AC63-05E2984072CA}" type="pres">
      <dgm:prSet presAssocID="{A8CD9EC6-E7E1-493A-B6CA-689F56C72D13}" presName="sibTrans" presStyleCnt="0"/>
      <dgm:spPr/>
    </dgm:pt>
    <dgm:pt modelId="{85CA60CD-3712-4C24-95E2-FFFCC988FD7D}" type="pres">
      <dgm:prSet presAssocID="{1C14279C-DCC1-4B69-AD70-07D3BEF2B331}" presName="composite" presStyleCnt="0"/>
      <dgm:spPr/>
    </dgm:pt>
    <dgm:pt modelId="{11C061C4-6E89-4228-86E4-E834ABE09575}" type="pres">
      <dgm:prSet presAssocID="{1C14279C-DCC1-4B69-AD70-07D3BEF2B331}" presName="BackAccent" presStyleLbl="bgShp" presStyleIdx="1" presStyleCnt="4"/>
      <dgm:spPr/>
    </dgm:pt>
    <dgm:pt modelId="{7EF7D8B9-039E-4ED4-8DC1-466AE1C4BBA1}" type="pres">
      <dgm:prSet presAssocID="{1C14279C-DCC1-4B69-AD70-07D3BEF2B331}" presName="Accent" presStyleLbl="alignNode1" presStyleIdx="1" presStyleCnt="4"/>
      <dgm:spPr/>
    </dgm:pt>
    <dgm:pt modelId="{2991BCD1-9EF2-433B-84B4-7C32B96E7CED}" type="pres">
      <dgm:prSet presAssocID="{1C14279C-DCC1-4B69-AD70-07D3BEF2B331}" presName="Child" presStyleLbl="revTx" presStyleIdx="2" presStyleCnt="8">
        <dgm:presLayoutVars>
          <dgm:chMax val="0"/>
          <dgm:chPref val="0"/>
          <dgm:bulletEnabled val="1"/>
        </dgm:presLayoutVars>
      </dgm:prSet>
      <dgm:spPr/>
      <dgm:t>
        <a:bodyPr/>
        <a:lstStyle/>
        <a:p>
          <a:endParaRPr lang="en-US"/>
        </a:p>
      </dgm:t>
    </dgm:pt>
    <dgm:pt modelId="{34F72C0C-513E-40A1-96D2-6DE3B8D003DC}" type="pres">
      <dgm:prSet presAssocID="{1C14279C-DCC1-4B69-AD70-07D3BEF2B331}" presName="Parent" presStyleLbl="revTx" presStyleIdx="3" presStyleCnt="8">
        <dgm:presLayoutVars>
          <dgm:chMax val="1"/>
          <dgm:chPref val="1"/>
          <dgm:bulletEnabled val="1"/>
        </dgm:presLayoutVars>
      </dgm:prSet>
      <dgm:spPr/>
      <dgm:t>
        <a:bodyPr/>
        <a:lstStyle/>
        <a:p>
          <a:endParaRPr lang="en-US"/>
        </a:p>
      </dgm:t>
    </dgm:pt>
    <dgm:pt modelId="{38F1071D-F630-4A8E-9FD8-C305D79DA78F}" type="pres">
      <dgm:prSet presAssocID="{02FD2A0F-4069-4C70-AE20-B78E2B8FA646}" presName="sibTrans" presStyleCnt="0"/>
      <dgm:spPr/>
    </dgm:pt>
    <dgm:pt modelId="{729C5BF6-8195-4209-A424-1FF3B2208227}" type="pres">
      <dgm:prSet presAssocID="{9F535C4E-550C-40D9-B4AC-66FBEF531CD8}" presName="composite" presStyleCnt="0"/>
      <dgm:spPr/>
    </dgm:pt>
    <dgm:pt modelId="{40589220-836D-4392-B024-2F9A7C95785F}" type="pres">
      <dgm:prSet presAssocID="{9F535C4E-550C-40D9-B4AC-66FBEF531CD8}" presName="BackAccent" presStyleLbl="bgShp" presStyleIdx="2" presStyleCnt="4"/>
      <dgm:spPr/>
    </dgm:pt>
    <dgm:pt modelId="{A4B94ABA-4F36-46AA-9242-BCAD5AC92295}" type="pres">
      <dgm:prSet presAssocID="{9F535C4E-550C-40D9-B4AC-66FBEF531CD8}" presName="Accent" presStyleLbl="alignNode1" presStyleIdx="2" presStyleCnt="4"/>
      <dgm:spPr/>
    </dgm:pt>
    <dgm:pt modelId="{6ABC0C22-27DD-4A6D-A42D-9D77478E6037}" type="pres">
      <dgm:prSet presAssocID="{9F535C4E-550C-40D9-B4AC-66FBEF531CD8}" presName="Child" presStyleLbl="revTx" presStyleIdx="4" presStyleCnt="8">
        <dgm:presLayoutVars>
          <dgm:chMax val="0"/>
          <dgm:chPref val="0"/>
          <dgm:bulletEnabled val="1"/>
        </dgm:presLayoutVars>
      </dgm:prSet>
      <dgm:spPr/>
      <dgm:t>
        <a:bodyPr/>
        <a:lstStyle/>
        <a:p>
          <a:endParaRPr lang="en-US"/>
        </a:p>
      </dgm:t>
    </dgm:pt>
    <dgm:pt modelId="{C7AF67EB-D292-4B8B-BF50-FEDB3124931D}" type="pres">
      <dgm:prSet presAssocID="{9F535C4E-550C-40D9-B4AC-66FBEF531CD8}" presName="Parent" presStyleLbl="revTx" presStyleIdx="5" presStyleCnt="8">
        <dgm:presLayoutVars>
          <dgm:chMax val="1"/>
          <dgm:chPref val="1"/>
          <dgm:bulletEnabled val="1"/>
        </dgm:presLayoutVars>
      </dgm:prSet>
      <dgm:spPr/>
      <dgm:t>
        <a:bodyPr/>
        <a:lstStyle/>
        <a:p>
          <a:endParaRPr lang="en-US"/>
        </a:p>
      </dgm:t>
    </dgm:pt>
    <dgm:pt modelId="{A4DF92D8-97F5-49D1-B6C8-D356E6125856}" type="pres">
      <dgm:prSet presAssocID="{36E49F1A-BC08-4104-8754-85FD111A7F4F}" presName="sibTrans" presStyleCnt="0"/>
      <dgm:spPr/>
    </dgm:pt>
    <dgm:pt modelId="{70296FF8-CBFA-495F-A6AD-E0F3E65BEAC3}" type="pres">
      <dgm:prSet presAssocID="{44A7ACEC-12A2-4FC3-AA91-2C688AF5FDD2}" presName="composite" presStyleCnt="0"/>
      <dgm:spPr/>
    </dgm:pt>
    <dgm:pt modelId="{BBCB88C8-8352-4047-A3EE-F1898DF9F7F8}" type="pres">
      <dgm:prSet presAssocID="{44A7ACEC-12A2-4FC3-AA91-2C688AF5FDD2}" presName="BackAccent" presStyleLbl="bgShp" presStyleIdx="3" presStyleCnt="4"/>
      <dgm:spPr/>
    </dgm:pt>
    <dgm:pt modelId="{919CCE19-8744-4F5F-9475-03121FA1049F}" type="pres">
      <dgm:prSet presAssocID="{44A7ACEC-12A2-4FC3-AA91-2C688AF5FDD2}" presName="Accent" presStyleLbl="alignNode1" presStyleIdx="3" presStyleCnt="4"/>
      <dgm:spPr/>
    </dgm:pt>
    <dgm:pt modelId="{B03CF324-FD58-480B-A992-DACAFEAB9722}" type="pres">
      <dgm:prSet presAssocID="{44A7ACEC-12A2-4FC3-AA91-2C688AF5FDD2}" presName="Child" presStyleLbl="revTx" presStyleIdx="6" presStyleCnt="8">
        <dgm:presLayoutVars>
          <dgm:chMax val="0"/>
          <dgm:chPref val="0"/>
          <dgm:bulletEnabled val="1"/>
        </dgm:presLayoutVars>
      </dgm:prSet>
      <dgm:spPr/>
      <dgm:t>
        <a:bodyPr/>
        <a:lstStyle/>
        <a:p>
          <a:endParaRPr lang="en-US"/>
        </a:p>
      </dgm:t>
    </dgm:pt>
    <dgm:pt modelId="{6D1B547A-7AD4-42BD-9710-86DAFBA44A7E}" type="pres">
      <dgm:prSet presAssocID="{44A7ACEC-12A2-4FC3-AA91-2C688AF5FDD2}" presName="Parent" presStyleLbl="revTx" presStyleIdx="7" presStyleCnt="8">
        <dgm:presLayoutVars>
          <dgm:chMax val="1"/>
          <dgm:chPref val="1"/>
          <dgm:bulletEnabled val="1"/>
        </dgm:presLayoutVars>
      </dgm:prSet>
      <dgm:spPr/>
      <dgm:t>
        <a:bodyPr/>
        <a:lstStyle/>
        <a:p>
          <a:endParaRPr lang="en-US"/>
        </a:p>
      </dgm:t>
    </dgm:pt>
  </dgm:ptLst>
  <dgm:cxnLst>
    <dgm:cxn modelId="{CE4D9DF3-5428-41A2-A657-4AD7F6FCADE3}" srcId="{BB850F3D-F3C4-4B06-8903-069A61AB1B15}" destId="{F5B949B2-B6B2-4EAE-9B0D-D576F8EF89CC}" srcOrd="0" destOrd="0" parTransId="{098BA9A9-5A3D-4348-94AA-A8182D679560}" sibTransId="{ED68B306-19A5-4BA8-A3C5-9FD8871B83A6}"/>
    <dgm:cxn modelId="{71DA5C39-5639-4C95-9CFD-C8E84E9B75BB}" type="presOf" srcId="{18F0FFCC-5939-4BDC-B305-6CF4A06728E7}" destId="{6ABC0C22-27DD-4A6D-A42D-9D77478E6037}" srcOrd="0" destOrd="1" presId="urn:microsoft.com/office/officeart/2008/layout/IncreasingCircleProcess"/>
    <dgm:cxn modelId="{8269141B-349A-41B3-81B4-21F99FF403CD}" srcId="{3E2FB482-ACD0-4816-ADEF-D6059195503C}" destId="{9F535C4E-550C-40D9-B4AC-66FBEF531CD8}" srcOrd="2" destOrd="0" parTransId="{C43B2982-D98E-4F6F-9FB3-13E899C15023}" sibTransId="{36E49F1A-BC08-4104-8754-85FD111A7F4F}"/>
    <dgm:cxn modelId="{6CB08043-2EAF-41A7-B16A-60CD6CB5CCE6}" type="presOf" srcId="{3E2FB482-ACD0-4816-ADEF-D6059195503C}" destId="{15CD6AF2-6764-43F4-9F96-FB8A1165D4CF}" srcOrd="0" destOrd="0" presId="urn:microsoft.com/office/officeart/2008/layout/IncreasingCircleProcess"/>
    <dgm:cxn modelId="{1BE1CECA-AF15-4F75-A4AC-50D79741F48C}" type="presOf" srcId="{AED5AD4A-27DA-4293-848A-1A30744B2929}" destId="{2991BCD1-9EF2-433B-84B4-7C32B96E7CED}" srcOrd="0" destOrd="0" presId="urn:microsoft.com/office/officeart/2008/layout/IncreasingCircleProcess"/>
    <dgm:cxn modelId="{DCD733F7-B6E1-4E1D-A8EF-C9DF5D7C6AC0}" srcId="{3E2FB482-ACD0-4816-ADEF-D6059195503C}" destId="{44A7ACEC-12A2-4FC3-AA91-2C688AF5FDD2}" srcOrd="3" destOrd="0" parTransId="{760E5A71-E8BB-463E-9B24-8184BBAA9FEC}" sibTransId="{84A2B292-3425-4EB8-B13B-C01DDC87A064}"/>
    <dgm:cxn modelId="{FE0708FC-10D5-42DD-A01A-4768A2645848}" srcId="{44A7ACEC-12A2-4FC3-AA91-2C688AF5FDD2}" destId="{02A054AB-5E6A-4761-B78B-9C55452B1E03}" srcOrd="2" destOrd="0" parTransId="{8461D395-F924-44DE-AC9A-BA606BA141BD}" sibTransId="{539153C7-94D4-4283-B9E9-A18E5DBF4E42}"/>
    <dgm:cxn modelId="{65F79BF0-A456-411B-ADBB-11782E8F0B8F}" type="presOf" srcId="{F5B949B2-B6B2-4EAE-9B0D-D576F8EF89CC}" destId="{97D44317-C28D-4505-88F2-41E57F3EB5DE}" srcOrd="0" destOrd="0" presId="urn:microsoft.com/office/officeart/2008/layout/IncreasingCircleProcess"/>
    <dgm:cxn modelId="{BDA94233-9857-4C72-8BF4-09182FB5EB62}" srcId="{BB850F3D-F3C4-4B06-8903-069A61AB1B15}" destId="{4A94AF0B-01F6-4DB7-8A18-BFB284C8B010}" srcOrd="1" destOrd="0" parTransId="{E5C90026-E450-4DE2-A018-1A2E6FF31F3A}" sibTransId="{F3EF0FC3-6265-4879-BCBC-F042FC3818A1}"/>
    <dgm:cxn modelId="{4476AB98-F649-40EB-BC4F-A57C0F770D46}" srcId="{9F535C4E-550C-40D9-B4AC-66FBEF531CD8}" destId="{18F0FFCC-5939-4BDC-B305-6CF4A06728E7}" srcOrd="1" destOrd="0" parTransId="{89CAF5C6-7513-426A-924D-C49C2C7A40FB}" sibTransId="{49BA374D-0DE4-4F49-BCC2-5C6C6A6D2E3D}"/>
    <dgm:cxn modelId="{424ADE80-ADAF-452A-B826-380827FED159}" type="presOf" srcId="{44A7ACEC-12A2-4FC3-AA91-2C688AF5FDD2}" destId="{6D1B547A-7AD4-42BD-9710-86DAFBA44A7E}" srcOrd="0" destOrd="0" presId="urn:microsoft.com/office/officeart/2008/layout/IncreasingCircleProcess"/>
    <dgm:cxn modelId="{0284EB7F-6CFB-4AE1-83BE-D1DD63673A36}" type="presOf" srcId="{D40292F3-2D7A-495F-A54F-FBCFCC5D2846}" destId="{6ABC0C22-27DD-4A6D-A42D-9D77478E6037}" srcOrd="0" destOrd="2" presId="urn:microsoft.com/office/officeart/2008/layout/IncreasingCircleProcess"/>
    <dgm:cxn modelId="{14D206FC-90C3-4422-8BB5-DCA3F13EB727}" type="presOf" srcId="{9F535C4E-550C-40D9-B4AC-66FBEF531CD8}" destId="{C7AF67EB-D292-4B8B-BF50-FEDB3124931D}" srcOrd="0" destOrd="0" presId="urn:microsoft.com/office/officeart/2008/layout/IncreasingCircleProcess"/>
    <dgm:cxn modelId="{9CB797C8-F256-4CF0-8858-9788E0A805BC}" srcId="{3E2FB482-ACD0-4816-ADEF-D6059195503C}" destId="{1C14279C-DCC1-4B69-AD70-07D3BEF2B331}" srcOrd="1" destOrd="0" parTransId="{C354C6FB-6EEF-40BF-AEB7-533E93E783AD}" sibTransId="{02FD2A0F-4069-4C70-AE20-B78E2B8FA646}"/>
    <dgm:cxn modelId="{E3701EDD-465C-49CA-B735-14201732787F}" srcId="{1C14279C-DCC1-4B69-AD70-07D3BEF2B331}" destId="{AED5AD4A-27DA-4293-848A-1A30744B2929}" srcOrd="0" destOrd="0" parTransId="{962B50E8-7DC6-4196-B21B-98410DFB6DB5}" sibTransId="{3D72FD4E-2346-4871-BEC5-F14615BE4048}"/>
    <dgm:cxn modelId="{16B58798-B2A6-48F8-B4BA-4D4F08E85E25}" srcId="{44A7ACEC-12A2-4FC3-AA91-2C688AF5FDD2}" destId="{F5F28354-B9C5-4885-A8DD-C5D1081CB734}" srcOrd="1" destOrd="0" parTransId="{8AC8804D-F522-4814-85BE-830E787B2AFE}" sibTransId="{12D30706-0574-4ADC-BE46-B52A65AB7164}"/>
    <dgm:cxn modelId="{AAB31065-7070-4BC5-BB4D-E869370B253F}" srcId="{44A7ACEC-12A2-4FC3-AA91-2C688AF5FDD2}" destId="{2B6A34C4-6C0E-4685-A095-535D86B346BD}" srcOrd="0" destOrd="0" parTransId="{4B3F7780-7B54-4B91-861D-80751F9742A5}" sibTransId="{63717E31-751E-4A9A-AD9D-A37DE5693C51}"/>
    <dgm:cxn modelId="{7239D85A-2B5D-41A5-8C41-DE84A641620D}" srcId="{9F535C4E-550C-40D9-B4AC-66FBEF531CD8}" destId="{2E827945-E95B-45E5-AD8C-5652E0B61389}" srcOrd="0" destOrd="0" parTransId="{A4F5CD87-47DC-41D0-ABC8-7A26BCE0DC6D}" sibTransId="{4E29700E-217A-4713-9F1A-DDE7418C9CE1}"/>
    <dgm:cxn modelId="{FB838FAF-A140-40C3-97E7-3F4D3755656E}" type="presOf" srcId="{2B6A34C4-6C0E-4685-A095-535D86B346BD}" destId="{B03CF324-FD58-480B-A992-DACAFEAB9722}" srcOrd="0" destOrd="0" presId="urn:microsoft.com/office/officeart/2008/layout/IncreasingCircleProcess"/>
    <dgm:cxn modelId="{A573023B-0CF3-4903-9893-A8B1A0EBB0A4}" type="presOf" srcId="{F5F28354-B9C5-4885-A8DD-C5D1081CB734}" destId="{B03CF324-FD58-480B-A992-DACAFEAB9722}" srcOrd="0" destOrd="1" presId="urn:microsoft.com/office/officeart/2008/layout/IncreasingCircleProcess"/>
    <dgm:cxn modelId="{A588D203-87CB-4B1F-915F-A538D6C2EEE4}" srcId="{3E2FB482-ACD0-4816-ADEF-D6059195503C}" destId="{BB850F3D-F3C4-4B06-8903-069A61AB1B15}" srcOrd="0" destOrd="0" parTransId="{27B499CA-CAC4-4DD2-824E-8BF5819F89A5}" sibTransId="{A8CD9EC6-E7E1-493A-B6CA-689F56C72D13}"/>
    <dgm:cxn modelId="{6C7D2A84-E859-4365-930C-FE471961355A}" type="presOf" srcId="{4A94AF0B-01F6-4DB7-8A18-BFB284C8B010}" destId="{97D44317-C28D-4505-88F2-41E57F3EB5DE}" srcOrd="0" destOrd="1" presId="urn:microsoft.com/office/officeart/2008/layout/IncreasingCircleProcess"/>
    <dgm:cxn modelId="{084B972F-AD95-4FB2-A23D-BE05F5EF5E3F}" type="presOf" srcId="{2E827945-E95B-45E5-AD8C-5652E0B61389}" destId="{6ABC0C22-27DD-4A6D-A42D-9D77478E6037}" srcOrd="0" destOrd="0" presId="urn:microsoft.com/office/officeart/2008/layout/IncreasingCircleProcess"/>
    <dgm:cxn modelId="{FB5D07B9-AB67-4A70-967D-57D3B42F1E1E}" type="presOf" srcId="{02A054AB-5E6A-4761-B78B-9C55452B1E03}" destId="{B03CF324-FD58-480B-A992-DACAFEAB9722}" srcOrd="0" destOrd="2" presId="urn:microsoft.com/office/officeart/2008/layout/IncreasingCircleProcess"/>
    <dgm:cxn modelId="{4B37D513-3A0F-4F92-9BB8-15B0A36B2A94}" srcId="{9F535C4E-550C-40D9-B4AC-66FBEF531CD8}" destId="{D40292F3-2D7A-495F-A54F-FBCFCC5D2846}" srcOrd="2" destOrd="0" parTransId="{254A8F87-364B-4CC4-8559-59E321334D15}" sibTransId="{C0144FD6-1186-4E14-B26D-203ED2784CD6}"/>
    <dgm:cxn modelId="{632B12A3-E588-4E05-8AE2-5A450255C11D}" type="presOf" srcId="{BB850F3D-F3C4-4B06-8903-069A61AB1B15}" destId="{2EF12C96-F5C5-4691-991B-9551772F8382}" srcOrd="0" destOrd="0" presId="urn:microsoft.com/office/officeart/2008/layout/IncreasingCircleProcess"/>
    <dgm:cxn modelId="{647498EB-A880-45B2-A5EA-4FD9DD1586B5}" type="presOf" srcId="{1C14279C-DCC1-4B69-AD70-07D3BEF2B331}" destId="{34F72C0C-513E-40A1-96D2-6DE3B8D003DC}" srcOrd="0" destOrd="0" presId="urn:microsoft.com/office/officeart/2008/layout/IncreasingCircleProcess"/>
    <dgm:cxn modelId="{F097E12B-44BD-47AA-BF6A-322D14F30ECB}" type="presParOf" srcId="{15CD6AF2-6764-43F4-9F96-FB8A1165D4CF}" destId="{044D2CF6-AD8B-4FE5-9CFA-BA20C014501E}" srcOrd="0" destOrd="0" presId="urn:microsoft.com/office/officeart/2008/layout/IncreasingCircleProcess"/>
    <dgm:cxn modelId="{DB456CC7-2E85-41C8-BAED-8E90D434DE8A}" type="presParOf" srcId="{044D2CF6-AD8B-4FE5-9CFA-BA20C014501E}" destId="{9FF355DA-DACC-484B-9587-DE5EDC179BA9}" srcOrd="0" destOrd="0" presId="urn:microsoft.com/office/officeart/2008/layout/IncreasingCircleProcess"/>
    <dgm:cxn modelId="{9DC53A7D-CF9F-4879-A3D1-6ED1F49D4B6F}" type="presParOf" srcId="{044D2CF6-AD8B-4FE5-9CFA-BA20C014501E}" destId="{87C13AE8-6A8F-4893-989D-CD0848B23529}" srcOrd="1" destOrd="0" presId="urn:microsoft.com/office/officeart/2008/layout/IncreasingCircleProcess"/>
    <dgm:cxn modelId="{064F5E57-66DB-4B79-97ED-52A4F6DDD3AD}" type="presParOf" srcId="{044D2CF6-AD8B-4FE5-9CFA-BA20C014501E}" destId="{97D44317-C28D-4505-88F2-41E57F3EB5DE}" srcOrd="2" destOrd="0" presId="urn:microsoft.com/office/officeart/2008/layout/IncreasingCircleProcess"/>
    <dgm:cxn modelId="{2549F47D-EB3E-4224-84F9-95F46963C126}" type="presParOf" srcId="{044D2CF6-AD8B-4FE5-9CFA-BA20C014501E}" destId="{2EF12C96-F5C5-4691-991B-9551772F8382}" srcOrd="3" destOrd="0" presId="urn:microsoft.com/office/officeart/2008/layout/IncreasingCircleProcess"/>
    <dgm:cxn modelId="{5BA1B0B5-C8A0-4888-A4A5-9A72E441353C}" type="presParOf" srcId="{15CD6AF2-6764-43F4-9F96-FB8A1165D4CF}" destId="{80C65302-3456-4351-AC63-05E2984072CA}" srcOrd="1" destOrd="0" presId="urn:microsoft.com/office/officeart/2008/layout/IncreasingCircleProcess"/>
    <dgm:cxn modelId="{4F9B1BCB-ADCA-4022-92F1-216D048D77C3}" type="presParOf" srcId="{15CD6AF2-6764-43F4-9F96-FB8A1165D4CF}" destId="{85CA60CD-3712-4C24-95E2-FFFCC988FD7D}" srcOrd="2" destOrd="0" presId="urn:microsoft.com/office/officeart/2008/layout/IncreasingCircleProcess"/>
    <dgm:cxn modelId="{EE1DEFC6-CD5A-4434-8BB5-C502678C206D}" type="presParOf" srcId="{85CA60CD-3712-4C24-95E2-FFFCC988FD7D}" destId="{11C061C4-6E89-4228-86E4-E834ABE09575}" srcOrd="0" destOrd="0" presId="urn:microsoft.com/office/officeart/2008/layout/IncreasingCircleProcess"/>
    <dgm:cxn modelId="{868810C1-9263-4661-BBA0-8428B24C54FD}" type="presParOf" srcId="{85CA60CD-3712-4C24-95E2-FFFCC988FD7D}" destId="{7EF7D8B9-039E-4ED4-8DC1-466AE1C4BBA1}" srcOrd="1" destOrd="0" presId="urn:microsoft.com/office/officeart/2008/layout/IncreasingCircleProcess"/>
    <dgm:cxn modelId="{D814E3ED-002A-47E2-8439-2F00E5A23216}" type="presParOf" srcId="{85CA60CD-3712-4C24-95E2-FFFCC988FD7D}" destId="{2991BCD1-9EF2-433B-84B4-7C32B96E7CED}" srcOrd="2" destOrd="0" presId="urn:microsoft.com/office/officeart/2008/layout/IncreasingCircleProcess"/>
    <dgm:cxn modelId="{44100FD8-A281-4C84-81A0-D326A3D2CDC5}" type="presParOf" srcId="{85CA60CD-3712-4C24-95E2-FFFCC988FD7D}" destId="{34F72C0C-513E-40A1-96D2-6DE3B8D003DC}" srcOrd="3" destOrd="0" presId="urn:microsoft.com/office/officeart/2008/layout/IncreasingCircleProcess"/>
    <dgm:cxn modelId="{DE3B5B3E-7EB1-4206-AD19-45A391A51BE5}" type="presParOf" srcId="{15CD6AF2-6764-43F4-9F96-FB8A1165D4CF}" destId="{38F1071D-F630-4A8E-9FD8-C305D79DA78F}" srcOrd="3" destOrd="0" presId="urn:microsoft.com/office/officeart/2008/layout/IncreasingCircleProcess"/>
    <dgm:cxn modelId="{954F0989-BF76-4D8C-8493-2A1D703BE9EA}" type="presParOf" srcId="{15CD6AF2-6764-43F4-9F96-FB8A1165D4CF}" destId="{729C5BF6-8195-4209-A424-1FF3B2208227}" srcOrd="4" destOrd="0" presId="urn:microsoft.com/office/officeart/2008/layout/IncreasingCircleProcess"/>
    <dgm:cxn modelId="{96B0CA0C-FA7E-4BBD-BD95-53BEDEBBC234}" type="presParOf" srcId="{729C5BF6-8195-4209-A424-1FF3B2208227}" destId="{40589220-836D-4392-B024-2F9A7C95785F}" srcOrd="0" destOrd="0" presId="urn:microsoft.com/office/officeart/2008/layout/IncreasingCircleProcess"/>
    <dgm:cxn modelId="{91EDA8C3-6DBF-4FF7-96E7-53C5448DD707}" type="presParOf" srcId="{729C5BF6-8195-4209-A424-1FF3B2208227}" destId="{A4B94ABA-4F36-46AA-9242-BCAD5AC92295}" srcOrd="1" destOrd="0" presId="urn:microsoft.com/office/officeart/2008/layout/IncreasingCircleProcess"/>
    <dgm:cxn modelId="{EBE665AD-C513-4DFA-B8D0-4876755936D9}" type="presParOf" srcId="{729C5BF6-8195-4209-A424-1FF3B2208227}" destId="{6ABC0C22-27DD-4A6D-A42D-9D77478E6037}" srcOrd="2" destOrd="0" presId="urn:microsoft.com/office/officeart/2008/layout/IncreasingCircleProcess"/>
    <dgm:cxn modelId="{92BD3DA0-3F92-416D-A4E2-D5D9907F9905}" type="presParOf" srcId="{729C5BF6-8195-4209-A424-1FF3B2208227}" destId="{C7AF67EB-D292-4B8B-BF50-FEDB3124931D}" srcOrd="3" destOrd="0" presId="urn:microsoft.com/office/officeart/2008/layout/IncreasingCircleProcess"/>
    <dgm:cxn modelId="{3CC7F16F-8A53-42E1-8A18-84F745F165BF}" type="presParOf" srcId="{15CD6AF2-6764-43F4-9F96-FB8A1165D4CF}" destId="{A4DF92D8-97F5-49D1-B6C8-D356E6125856}" srcOrd="5" destOrd="0" presId="urn:microsoft.com/office/officeart/2008/layout/IncreasingCircleProcess"/>
    <dgm:cxn modelId="{16725298-0966-4E77-94D8-237E8E21A376}" type="presParOf" srcId="{15CD6AF2-6764-43F4-9F96-FB8A1165D4CF}" destId="{70296FF8-CBFA-495F-A6AD-E0F3E65BEAC3}" srcOrd="6" destOrd="0" presId="urn:microsoft.com/office/officeart/2008/layout/IncreasingCircleProcess"/>
    <dgm:cxn modelId="{37C1614F-DF2C-4841-AEEA-3674ABBF353B}" type="presParOf" srcId="{70296FF8-CBFA-495F-A6AD-E0F3E65BEAC3}" destId="{BBCB88C8-8352-4047-A3EE-F1898DF9F7F8}" srcOrd="0" destOrd="0" presId="urn:microsoft.com/office/officeart/2008/layout/IncreasingCircleProcess"/>
    <dgm:cxn modelId="{DDEA8405-8DD4-405B-8D4A-49F2CA4CEA7E}" type="presParOf" srcId="{70296FF8-CBFA-495F-A6AD-E0F3E65BEAC3}" destId="{919CCE19-8744-4F5F-9475-03121FA1049F}" srcOrd="1" destOrd="0" presId="urn:microsoft.com/office/officeart/2008/layout/IncreasingCircleProcess"/>
    <dgm:cxn modelId="{34B03DD8-A6F2-44F5-8093-4330D774C112}" type="presParOf" srcId="{70296FF8-CBFA-495F-A6AD-E0F3E65BEAC3}" destId="{B03CF324-FD58-480B-A992-DACAFEAB9722}" srcOrd="2" destOrd="0" presId="urn:microsoft.com/office/officeart/2008/layout/IncreasingCircleProcess"/>
    <dgm:cxn modelId="{94C188A8-D366-47F2-A612-D1F364137FF8}" type="presParOf" srcId="{70296FF8-CBFA-495F-A6AD-E0F3E65BEAC3}" destId="{6D1B547A-7AD4-42BD-9710-86DAFBA44A7E}"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DFA6C5-39D2-452B-9A93-9AEC4EC73706}"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D02348C0-B6D1-4791-BFFE-164C4F1FA2B6}">
      <dgm:prSet phldrT="[Text]"/>
      <dgm:spPr>
        <a:solidFill>
          <a:schemeClr val="accent2"/>
        </a:solidFill>
        <a:ln>
          <a:noFill/>
        </a:ln>
      </dgm:spPr>
      <dgm:t>
        <a:bodyPr/>
        <a:lstStyle/>
        <a:p>
          <a:r>
            <a:rPr lang="en-US" dirty="0" smtClean="0">
              <a:latin typeface="+mj-lt"/>
            </a:rPr>
            <a:t>Co-creation of knowledge</a:t>
          </a:r>
          <a:endParaRPr lang="en-US" dirty="0">
            <a:latin typeface="+mj-lt"/>
          </a:endParaRPr>
        </a:p>
      </dgm:t>
    </dgm:pt>
    <dgm:pt modelId="{66A900F6-CD6C-49F6-9463-0A62FC8C4EDA}" type="parTrans" cxnId="{887E2064-58A1-47D8-8433-89AF0CE1B452}">
      <dgm:prSet/>
      <dgm:spPr/>
      <dgm:t>
        <a:bodyPr/>
        <a:lstStyle/>
        <a:p>
          <a:endParaRPr lang="en-US">
            <a:latin typeface="+mj-lt"/>
          </a:endParaRPr>
        </a:p>
      </dgm:t>
    </dgm:pt>
    <dgm:pt modelId="{8784DB01-3626-4007-BD93-7C05591BC4C3}" type="sibTrans" cxnId="{887E2064-58A1-47D8-8433-89AF0CE1B452}">
      <dgm:prSet/>
      <dgm:spPr>
        <a:ln>
          <a:solidFill>
            <a:schemeClr val="accent2"/>
          </a:solidFill>
        </a:ln>
      </dgm:spPr>
      <dgm:t>
        <a:bodyPr/>
        <a:lstStyle/>
        <a:p>
          <a:endParaRPr lang="en-US">
            <a:latin typeface="+mj-lt"/>
          </a:endParaRPr>
        </a:p>
      </dgm:t>
    </dgm:pt>
    <dgm:pt modelId="{B9A8F45B-2F1A-4098-A228-CF0B2C1ECEBB}">
      <dgm:prSet phldrT="[Text]"/>
      <dgm:spPr>
        <a:solidFill>
          <a:schemeClr val="accent2"/>
        </a:solidFill>
        <a:ln>
          <a:noFill/>
        </a:ln>
      </dgm:spPr>
      <dgm:t>
        <a:bodyPr/>
        <a:lstStyle/>
        <a:p>
          <a:r>
            <a:rPr lang="en-US" dirty="0" smtClean="0">
              <a:latin typeface="+mj-lt"/>
            </a:rPr>
            <a:t>Minimizes duplication</a:t>
          </a:r>
          <a:endParaRPr lang="en-US" dirty="0">
            <a:latin typeface="+mj-lt"/>
          </a:endParaRPr>
        </a:p>
      </dgm:t>
    </dgm:pt>
    <dgm:pt modelId="{70FBED35-D14A-4058-A783-374353B5C77E}" type="parTrans" cxnId="{F9F9F85A-67F0-4175-A4C9-9FE0784E3407}">
      <dgm:prSet/>
      <dgm:spPr/>
      <dgm:t>
        <a:bodyPr/>
        <a:lstStyle/>
        <a:p>
          <a:endParaRPr lang="en-US">
            <a:latin typeface="+mj-lt"/>
          </a:endParaRPr>
        </a:p>
      </dgm:t>
    </dgm:pt>
    <dgm:pt modelId="{E9DA992F-18CE-4EF7-9AE2-9C241A4CA964}" type="sibTrans" cxnId="{F9F9F85A-67F0-4175-A4C9-9FE0784E3407}">
      <dgm:prSet/>
      <dgm:spPr>
        <a:ln>
          <a:solidFill>
            <a:schemeClr val="accent2"/>
          </a:solidFill>
        </a:ln>
      </dgm:spPr>
      <dgm:t>
        <a:bodyPr/>
        <a:lstStyle/>
        <a:p>
          <a:endParaRPr lang="en-US">
            <a:latin typeface="+mj-lt"/>
          </a:endParaRPr>
        </a:p>
      </dgm:t>
    </dgm:pt>
    <dgm:pt modelId="{E46DAA7D-3A2F-4B8B-8C53-159A9CD5D529}">
      <dgm:prSet phldrT="[Text]"/>
      <dgm:spPr>
        <a:solidFill>
          <a:schemeClr val="accent2"/>
        </a:solidFill>
        <a:ln>
          <a:noFill/>
        </a:ln>
      </dgm:spPr>
      <dgm:t>
        <a:bodyPr/>
        <a:lstStyle/>
        <a:p>
          <a:r>
            <a:rPr lang="en-US" dirty="0" smtClean="0">
              <a:latin typeface="+mj-lt"/>
            </a:rPr>
            <a:t>Advances equity</a:t>
          </a:r>
          <a:endParaRPr lang="en-US" dirty="0">
            <a:latin typeface="+mj-lt"/>
          </a:endParaRPr>
        </a:p>
      </dgm:t>
    </dgm:pt>
    <dgm:pt modelId="{1C37CF42-BEA2-4A1D-8714-41FAEEF832C4}" type="parTrans" cxnId="{8D71277A-A382-4AF3-A014-84EBBADC64A4}">
      <dgm:prSet/>
      <dgm:spPr/>
      <dgm:t>
        <a:bodyPr/>
        <a:lstStyle/>
        <a:p>
          <a:endParaRPr lang="en-US">
            <a:latin typeface="+mj-lt"/>
          </a:endParaRPr>
        </a:p>
      </dgm:t>
    </dgm:pt>
    <dgm:pt modelId="{7795FF56-6876-4988-A226-69D71BA132CF}" type="sibTrans" cxnId="{8D71277A-A382-4AF3-A014-84EBBADC64A4}">
      <dgm:prSet/>
      <dgm:spPr>
        <a:ln>
          <a:solidFill>
            <a:schemeClr val="accent2"/>
          </a:solidFill>
        </a:ln>
      </dgm:spPr>
      <dgm:t>
        <a:bodyPr/>
        <a:lstStyle/>
        <a:p>
          <a:endParaRPr lang="en-US">
            <a:latin typeface="+mj-lt"/>
          </a:endParaRPr>
        </a:p>
      </dgm:t>
    </dgm:pt>
    <dgm:pt modelId="{E02B9B5F-6079-4270-9301-87D7269A1346}">
      <dgm:prSet phldrT="[Text]"/>
      <dgm:spPr>
        <a:solidFill>
          <a:schemeClr val="accent2"/>
        </a:solidFill>
        <a:ln>
          <a:noFill/>
        </a:ln>
      </dgm:spPr>
      <dgm:t>
        <a:bodyPr/>
        <a:lstStyle/>
        <a:p>
          <a:r>
            <a:rPr lang="en-US" dirty="0" smtClean="0">
              <a:latin typeface="+mj-lt"/>
            </a:rPr>
            <a:t>Accreditation support</a:t>
          </a:r>
          <a:endParaRPr lang="en-US" dirty="0">
            <a:latin typeface="+mj-lt"/>
          </a:endParaRPr>
        </a:p>
      </dgm:t>
    </dgm:pt>
    <dgm:pt modelId="{1A57073C-05D9-421E-8E51-E49A6E4D69FC}" type="parTrans" cxnId="{EF48158C-575B-47E0-B7CA-2586B454BFA0}">
      <dgm:prSet/>
      <dgm:spPr/>
      <dgm:t>
        <a:bodyPr/>
        <a:lstStyle/>
        <a:p>
          <a:endParaRPr lang="en-US">
            <a:latin typeface="+mj-lt"/>
          </a:endParaRPr>
        </a:p>
      </dgm:t>
    </dgm:pt>
    <dgm:pt modelId="{026A3F6C-F48C-49C9-9A06-3BE912BD300F}" type="sibTrans" cxnId="{EF48158C-575B-47E0-B7CA-2586B454BFA0}">
      <dgm:prSet/>
      <dgm:spPr>
        <a:ln>
          <a:solidFill>
            <a:schemeClr val="accent2"/>
          </a:solidFill>
        </a:ln>
      </dgm:spPr>
      <dgm:t>
        <a:bodyPr/>
        <a:lstStyle/>
        <a:p>
          <a:endParaRPr lang="en-US">
            <a:latin typeface="+mj-lt"/>
          </a:endParaRPr>
        </a:p>
      </dgm:t>
    </dgm:pt>
    <dgm:pt modelId="{4DDF12DB-3187-461C-B292-078AE818F8ED}">
      <dgm:prSet phldrT="[Text]"/>
      <dgm:spPr>
        <a:solidFill>
          <a:schemeClr val="accent2"/>
        </a:solidFill>
        <a:ln>
          <a:noFill/>
        </a:ln>
      </dgm:spPr>
      <dgm:t>
        <a:bodyPr/>
        <a:lstStyle/>
        <a:p>
          <a:r>
            <a:rPr lang="en-US" dirty="0" smtClean="0">
              <a:latin typeface="+mj-lt"/>
            </a:rPr>
            <a:t>Institutional effectiveness</a:t>
          </a:r>
          <a:endParaRPr lang="en-US" dirty="0">
            <a:latin typeface="+mj-lt"/>
          </a:endParaRPr>
        </a:p>
      </dgm:t>
    </dgm:pt>
    <dgm:pt modelId="{3CD94064-CCFD-4EE5-A91E-2FCFFEBE0C73}" type="parTrans" cxnId="{ACD8C983-F963-4575-AF42-9879E472C00E}">
      <dgm:prSet/>
      <dgm:spPr/>
      <dgm:t>
        <a:bodyPr/>
        <a:lstStyle/>
        <a:p>
          <a:endParaRPr lang="en-US">
            <a:latin typeface="+mj-lt"/>
          </a:endParaRPr>
        </a:p>
      </dgm:t>
    </dgm:pt>
    <dgm:pt modelId="{50A28DC9-A128-45E9-B9C0-02BD7FA7CD08}" type="sibTrans" cxnId="{ACD8C983-F963-4575-AF42-9879E472C00E}">
      <dgm:prSet/>
      <dgm:spPr>
        <a:ln>
          <a:solidFill>
            <a:schemeClr val="accent2"/>
          </a:solidFill>
        </a:ln>
      </dgm:spPr>
      <dgm:t>
        <a:bodyPr/>
        <a:lstStyle/>
        <a:p>
          <a:endParaRPr lang="en-US">
            <a:latin typeface="+mj-lt"/>
          </a:endParaRPr>
        </a:p>
      </dgm:t>
    </dgm:pt>
    <dgm:pt modelId="{35737EAE-E600-4232-B4A2-BE0CF31BEB45}" type="pres">
      <dgm:prSet presAssocID="{51DFA6C5-39D2-452B-9A93-9AEC4EC73706}" presName="cycle" presStyleCnt="0">
        <dgm:presLayoutVars>
          <dgm:dir/>
          <dgm:resizeHandles val="exact"/>
        </dgm:presLayoutVars>
      </dgm:prSet>
      <dgm:spPr/>
      <dgm:t>
        <a:bodyPr/>
        <a:lstStyle/>
        <a:p>
          <a:endParaRPr lang="en-US"/>
        </a:p>
      </dgm:t>
    </dgm:pt>
    <dgm:pt modelId="{04D2D1C6-2049-4B02-A325-43F4B19795D8}" type="pres">
      <dgm:prSet presAssocID="{D02348C0-B6D1-4791-BFFE-164C4F1FA2B6}" presName="node" presStyleLbl="node1" presStyleIdx="0" presStyleCnt="5">
        <dgm:presLayoutVars>
          <dgm:bulletEnabled val="1"/>
        </dgm:presLayoutVars>
      </dgm:prSet>
      <dgm:spPr/>
      <dgm:t>
        <a:bodyPr/>
        <a:lstStyle/>
        <a:p>
          <a:endParaRPr lang="en-US"/>
        </a:p>
      </dgm:t>
    </dgm:pt>
    <dgm:pt modelId="{E13CF9D7-167B-478C-9594-513CED88515C}" type="pres">
      <dgm:prSet presAssocID="{D02348C0-B6D1-4791-BFFE-164C4F1FA2B6}" presName="spNode" presStyleCnt="0"/>
      <dgm:spPr/>
    </dgm:pt>
    <dgm:pt modelId="{ADC05BC1-0E96-4F53-85A7-574F96533FD8}" type="pres">
      <dgm:prSet presAssocID="{8784DB01-3626-4007-BD93-7C05591BC4C3}" presName="sibTrans" presStyleLbl="sibTrans1D1" presStyleIdx="0" presStyleCnt="5"/>
      <dgm:spPr/>
      <dgm:t>
        <a:bodyPr/>
        <a:lstStyle/>
        <a:p>
          <a:endParaRPr lang="en-US"/>
        </a:p>
      </dgm:t>
    </dgm:pt>
    <dgm:pt modelId="{2F346C60-128F-4EAF-B9F5-FC3A6F7A25E3}" type="pres">
      <dgm:prSet presAssocID="{B9A8F45B-2F1A-4098-A228-CF0B2C1ECEBB}" presName="node" presStyleLbl="node1" presStyleIdx="1" presStyleCnt="5">
        <dgm:presLayoutVars>
          <dgm:bulletEnabled val="1"/>
        </dgm:presLayoutVars>
      </dgm:prSet>
      <dgm:spPr/>
      <dgm:t>
        <a:bodyPr/>
        <a:lstStyle/>
        <a:p>
          <a:endParaRPr lang="en-US"/>
        </a:p>
      </dgm:t>
    </dgm:pt>
    <dgm:pt modelId="{2135A438-EB67-4ED1-BF67-45BAAA873D9D}" type="pres">
      <dgm:prSet presAssocID="{B9A8F45B-2F1A-4098-A228-CF0B2C1ECEBB}" presName="spNode" presStyleCnt="0"/>
      <dgm:spPr/>
    </dgm:pt>
    <dgm:pt modelId="{E6ED28A2-88E8-431C-8E2E-C8E6F917B6F2}" type="pres">
      <dgm:prSet presAssocID="{E9DA992F-18CE-4EF7-9AE2-9C241A4CA964}" presName="sibTrans" presStyleLbl="sibTrans1D1" presStyleIdx="1" presStyleCnt="5"/>
      <dgm:spPr/>
      <dgm:t>
        <a:bodyPr/>
        <a:lstStyle/>
        <a:p>
          <a:endParaRPr lang="en-US"/>
        </a:p>
      </dgm:t>
    </dgm:pt>
    <dgm:pt modelId="{B98185DD-6BDD-4C86-B9AF-28C8F797B1C0}" type="pres">
      <dgm:prSet presAssocID="{E46DAA7D-3A2F-4B8B-8C53-159A9CD5D529}" presName="node" presStyleLbl="node1" presStyleIdx="2" presStyleCnt="5">
        <dgm:presLayoutVars>
          <dgm:bulletEnabled val="1"/>
        </dgm:presLayoutVars>
      </dgm:prSet>
      <dgm:spPr/>
      <dgm:t>
        <a:bodyPr/>
        <a:lstStyle/>
        <a:p>
          <a:endParaRPr lang="en-US"/>
        </a:p>
      </dgm:t>
    </dgm:pt>
    <dgm:pt modelId="{BFF03B1F-5BEE-4E37-ACC7-9D09D3CA8EA6}" type="pres">
      <dgm:prSet presAssocID="{E46DAA7D-3A2F-4B8B-8C53-159A9CD5D529}" presName="spNode" presStyleCnt="0"/>
      <dgm:spPr/>
    </dgm:pt>
    <dgm:pt modelId="{1189BAE5-772B-4059-9C02-887100CDEE42}" type="pres">
      <dgm:prSet presAssocID="{7795FF56-6876-4988-A226-69D71BA132CF}" presName="sibTrans" presStyleLbl="sibTrans1D1" presStyleIdx="2" presStyleCnt="5"/>
      <dgm:spPr/>
      <dgm:t>
        <a:bodyPr/>
        <a:lstStyle/>
        <a:p>
          <a:endParaRPr lang="en-US"/>
        </a:p>
      </dgm:t>
    </dgm:pt>
    <dgm:pt modelId="{3DF5344B-673A-4BB1-81D9-43CE754DFE0A}" type="pres">
      <dgm:prSet presAssocID="{E02B9B5F-6079-4270-9301-87D7269A1346}" presName="node" presStyleLbl="node1" presStyleIdx="3" presStyleCnt="5">
        <dgm:presLayoutVars>
          <dgm:bulletEnabled val="1"/>
        </dgm:presLayoutVars>
      </dgm:prSet>
      <dgm:spPr/>
      <dgm:t>
        <a:bodyPr/>
        <a:lstStyle/>
        <a:p>
          <a:endParaRPr lang="en-US"/>
        </a:p>
      </dgm:t>
    </dgm:pt>
    <dgm:pt modelId="{3B9FF121-7F58-4DD0-AEF6-63E0FB712734}" type="pres">
      <dgm:prSet presAssocID="{E02B9B5F-6079-4270-9301-87D7269A1346}" presName="spNode" presStyleCnt="0"/>
      <dgm:spPr/>
    </dgm:pt>
    <dgm:pt modelId="{F5BBB7B4-B832-416B-B771-9D74AC1BB8E5}" type="pres">
      <dgm:prSet presAssocID="{026A3F6C-F48C-49C9-9A06-3BE912BD300F}" presName="sibTrans" presStyleLbl="sibTrans1D1" presStyleIdx="3" presStyleCnt="5"/>
      <dgm:spPr/>
      <dgm:t>
        <a:bodyPr/>
        <a:lstStyle/>
        <a:p>
          <a:endParaRPr lang="en-US"/>
        </a:p>
      </dgm:t>
    </dgm:pt>
    <dgm:pt modelId="{EADDF7E0-F241-433F-9B94-04CAB2E5A784}" type="pres">
      <dgm:prSet presAssocID="{4DDF12DB-3187-461C-B292-078AE818F8ED}" presName="node" presStyleLbl="node1" presStyleIdx="4" presStyleCnt="5">
        <dgm:presLayoutVars>
          <dgm:bulletEnabled val="1"/>
        </dgm:presLayoutVars>
      </dgm:prSet>
      <dgm:spPr/>
      <dgm:t>
        <a:bodyPr/>
        <a:lstStyle/>
        <a:p>
          <a:endParaRPr lang="en-US"/>
        </a:p>
      </dgm:t>
    </dgm:pt>
    <dgm:pt modelId="{462346EF-804E-4527-AFA0-015BDEC2F93B}" type="pres">
      <dgm:prSet presAssocID="{4DDF12DB-3187-461C-B292-078AE818F8ED}" presName="spNode" presStyleCnt="0"/>
      <dgm:spPr/>
    </dgm:pt>
    <dgm:pt modelId="{B71D39A8-05BE-433D-B0F8-131DC1F3ADF6}" type="pres">
      <dgm:prSet presAssocID="{50A28DC9-A128-45E9-B9C0-02BD7FA7CD08}" presName="sibTrans" presStyleLbl="sibTrans1D1" presStyleIdx="4" presStyleCnt="5"/>
      <dgm:spPr/>
      <dgm:t>
        <a:bodyPr/>
        <a:lstStyle/>
        <a:p>
          <a:endParaRPr lang="en-US"/>
        </a:p>
      </dgm:t>
    </dgm:pt>
  </dgm:ptLst>
  <dgm:cxnLst>
    <dgm:cxn modelId="{6E43FF9E-300D-4372-AAE5-D545B9703ED3}" type="presOf" srcId="{E9DA992F-18CE-4EF7-9AE2-9C241A4CA964}" destId="{E6ED28A2-88E8-431C-8E2E-C8E6F917B6F2}" srcOrd="0" destOrd="0" presId="urn:microsoft.com/office/officeart/2005/8/layout/cycle6"/>
    <dgm:cxn modelId="{9E51F043-519E-4E1A-805F-A2B06D3CF3E5}" type="presOf" srcId="{8784DB01-3626-4007-BD93-7C05591BC4C3}" destId="{ADC05BC1-0E96-4F53-85A7-574F96533FD8}" srcOrd="0" destOrd="0" presId="urn:microsoft.com/office/officeart/2005/8/layout/cycle6"/>
    <dgm:cxn modelId="{7F3F648C-7BC0-4E67-8DBE-3574F609C30C}" type="presOf" srcId="{7795FF56-6876-4988-A226-69D71BA132CF}" destId="{1189BAE5-772B-4059-9C02-887100CDEE42}" srcOrd="0" destOrd="0" presId="urn:microsoft.com/office/officeart/2005/8/layout/cycle6"/>
    <dgm:cxn modelId="{F9F9F85A-67F0-4175-A4C9-9FE0784E3407}" srcId="{51DFA6C5-39D2-452B-9A93-9AEC4EC73706}" destId="{B9A8F45B-2F1A-4098-A228-CF0B2C1ECEBB}" srcOrd="1" destOrd="0" parTransId="{70FBED35-D14A-4058-A783-374353B5C77E}" sibTransId="{E9DA992F-18CE-4EF7-9AE2-9C241A4CA964}"/>
    <dgm:cxn modelId="{0462F7F2-AF22-4C5D-AE0E-17FF1BB2E464}" type="presOf" srcId="{026A3F6C-F48C-49C9-9A06-3BE912BD300F}" destId="{F5BBB7B4-B832-416B-B771-9D74AC1BB8E5}" srcOrd="0" destOrd="0" presId="urn:microsoft.com/office/officeart/2005/8/layout/cycle6"/>
    <dgm:cxn modelId="{887E2064-58A1-47D8-8433-89AF0CE1B452}" srcId="{51DFA6C5-39D2-452B-9A93-9AEC4EC73706}" destId="{D02348C0-B6D1-4791-BFFE-164C4F1FA2B6}" srcOrd="0" destOrd="0" parTransId="{66A900F6-CD6C-49F6-9463-0A62FC8C4EDA}" sibTransId="{8784DB01-3626-4007-BD93-7C05591BC4C3}"/>
    <dgm:cxn modelId="{CF451D0C-9432-4007-B6CB-3C627CA1CD37}" type="presOf" srcId="{50A28DC9-A128-45E9-B9C0-02BD7FA7CD08}" destId="{B71D39A8-05BE-433D-B0F8-131DC1F3ADF6}" srcOrd="0" destOrd="0" presId="urn:microsoft.com/office/officeart/2005/8/layout/cycle6"/>
    <dgm:cxn modelId="{605FB3DE-DF11-4E59-BFEE-6CB0229B7608}" type="presOf" srcId="{D02348C0-B6D1-4791-BFFE-164C4F1FA2B6}" destId="{04D2D1C6-2049-4B02-A325-43F4B19795D8}" srcOrd="0" destOrd="0" presId="urn:microsoft.com/office/officeart/2005/8/layout/cycle6"/>
    <dgm:cxn modelId="{ACD8C983-F963-4575-AF42-9879E472C00E}" srcId="{51DFA6C5-39D2-452B-9A93-9AEC4EC73706}" destId="{4DDF12DB-3187-461C-B292-078AE818F8ED}" srcOrd="4" destOrd="0" parTransId="{3CD94064-CCFD-4EE5-A91E-2FCFFEBE0C73}" sibTransId="{50A28DC9-A128-45E9-B9C0-02BD7FA7CD08}"/>
    <dgm:cxn modelId="{1399A400-DF13-4FFD-AA3A-4F8AD8BE96A1}" type="presOf" srcId="{4DDF12DB-3187-461C-B292-078AE818F8ED}" destId="{EADDF7E0-F241-433F-9B94-04CAB2E5A784}" srcOrd="0" destOrd="0" presId="urn:microsoft.com/office/officeart/2005/8/layout/cycle6"/>
    <dgm:cxn modelId="{EB65319E-E796-4818-850F-6EF56F8EB88A}" type="presOf" srcId="{B9A8F45B-2F1A-4098-A228-CF0B2C1ECEBB}" destId="{2F346C60-128F-4EAF-B9F5-FC3A6F7A25E3}" srcOrd="0" destOrd="0" presId="urn:microsoft.com/office/officeart/2005/8/layout/cycle6"/>
    <dgm:cxn modelId="{4038BCB0-8729-48F5-8026-57D2F00BCF46}" type="presOf" srcId="{51DFA6C5-39D2-452B-9A93-9AEC4EC73706}" destId="{35737EAE-E600-4232-B4A2-BE0CF31BEB45}" srcOrd="0" destOrd="0" presId="urn:microsoft.com/office/officeart/2005/8/layout/cycle6"/>
    <dgm:cxn modelId="{EF48158C-575B-47E0-B7CA-2586B454BFA0}" srcId="{51DFA6C5-39D2-452B-9A93-9AEC4EC73706}" destId="{E02B9B5F-6079-4270-9301-87D7269A1346}" srcOrd="3" destOrd="0" parTransId="{1A57073C-05D9-421E-8E51-E49A6E4D69FC}" sibTransId="{026A3F6C-F48C-49C9-9A06-3BE912BD300F}"/>
    <dgm:cxn modelId="{C4087CBD-B324-45CD-9F33-4A2558A28F81}" type="presOf" srcId="{E46DAA7D-3A2F-4B8B-8C53-159A9CD5D529}" destId="{B98185DD-6BDD-4C86-B9AF-28C8F797B1C0}" srcOrd="0" destOrd="0" presId="urn:microsoft.com/office/officeart/2005/8/layout/cycle6"/>
    <dgm:cxn modelId="{1F762CE8-48F7-4406-9117-7284C45C8A48}" type="presOf" srcId="{E02B9B5F-6079-4270-9301-87D7269A1346}" destId="{3DF5344B-673A-4BB1-81D9-43CE754DFE0A}" srcOrd="0" destOrd="0" presId="urn:microsoft.com/office/officeart/2005/8/layout/cycle6"/>
    <dgm:cxn modelId="{8D71277A-A382-4AF3-A014-84EBBADC64A4}" srcId="{51DFA6C5-39D2-452B-9A93-9AEC4EC73706}" destId="{E46DAA7D-3A2F-4B8B-8C53-159A9CD5D529}" srcOrd="2" destOrd="0" parTransId="{1C37CF42-BEA2-4A1D-8714-41FAEEF832C4}" sibTransId="{7795FF56-6876-4988-A226-69D71BA132CF}"/>
    <dgm:cxn modelId="{EDEB3222-882E-498E-AC41-15D8A1CAA953}" type="presParOf" srcId="{35737EAE-E600-4232-B4A2-BE0CF31BEB45}" destId="{04D2D1C6-2049-4B02-A325-43F4B19795D8}" srcOrd="0" destOrd="0" presId="urn:microsoft.com/office/officeart/2005/8/layout/cycle6"/>
    <dgm:cxn modelId="{17416E25-48E7-444E-870B-00C8F8E75208}" type="presParOf" srcId="{35737EAE-E600-4232-B4A2-BE0CF31BEB45}" destId="{E13CF9D7-167B-478C-9594-513CED88515C}" srcOrd="1" destOrd="0" presId="urn:microsoft.com/office/officeart/2005/8/layout/cycle6"/>
    <dgm:cxn modelId="{8A3069C7-99B8-4CCD-B158-030AF5B1D5A0}" type="presParOf" srcId="{35737EAE-E600-4232-B4A2-BE0CF31BEB45}" destId="{ADC05BC1-0E96-4F53-85A7-574F96533FD8}" srcOrd="2" destOrd="0" presId="urn:microsoft.com/office/officeart/2005/8/layout/cycle6"/>
    <dgm:cxn modelId="{F12854B5-2F5E-4AA2-895A-7C059762D9C1}" type="presParOf" srcId="{35737EAE-E600-4232-B4A2-BE0CF31BEB45}" destId="{2F346C60-128F-4EAF-B9F5-FC3A6F7A25E3}" srcOrd="3" destOrd="0" presId="urn:microsoft.com/office/officeart/2005/8/layout/cycle6"/>
    <dgm:cxn modelId="{0ECDFF0A-CAFE-4E31-A027-D0F8F0BE8561}" type="presParOf" srcId="{35737EAE-E600-4232-B4A2-BE0CF31BEB45}" destId="{2135A438-EB67-4ED1-BF67-45BAAA873D9D}" srcOrd="4" destOrd="0" presId="urn:microsoft.com/office/officeart/2005/8/layout/cycle6"/>
    <dgm:cxn modelId="{9123D6AD-77BD-487E-A982-F47C5F91AA17}" type="presParOf" srcId="{35737EAE-E600-4232-B4A2-BE0CF31BEB45}" destId="{E6ED28A2-88E8-431C-8E2E-C8E6F917B6F2}" srcOrd="5" destOrd="0" presId="urn:microsoft.com/office/officeart/2005/8/layout/cycle6"/>
    <dgm:cxn modelId="{63C6E7F8-6321-40B2-9AEA-A7F2322DDF2F}" type="presParOf" srcId="{35737EAE-E600-4232-B4A2-BE0CF31BEB45}" destId="{B98185DD-6BDD-4C86-B9AF-28C8F797B1C0}" srcOrd="6" destOrd="0" presId="urn:microsoft.com/office/officeart/2005/8/layout/cycle6"/>
    <dgm:cxn modelId="{8647AEBD-35D2-45E7-95CD-4E0ACE025B84}" type="presParOf" srcId="{35737EAE-E600-4232-B4A2-BE0CF31BEB45}" destId="{BFF03B1F-5BEE-4E37-ACC7-9D09D3CA8EA6}" srcOrd="7" destOrd="0" presId="urn:microsoft.com/office/officeart/2005/8/layout/cycle6"/>
    <dgm:cxn modelId="{AF204366-2441-4299-AC13-37094D660258}" type="presParOf" srcId="{35737EAE-E600-4232-B4A2-BE0CF31BEB45}" destId="{1189BAE5-772B-4059-9C02-887100CDEE42}" srcOrd="8" destOrd="0" presId="urn:microsoft.com/office/officeart/2005/8/layout/cycle6"/>
    <dgm:cxn modelId="{76365038-73B4-46F3-861E-94621111444C}" type="presParOf" srcId="{35737EAE-E600-4232-B4A2-BE0CF31BEB45}" destId="{3DF5344B-673A-4BB1-81D9-43CE754DFE0A}" srcOrd="9" destOrd="0" presId="urn:microsoft.com/office/officeart/2005/8/layout/cycle6"/>
    <dgm:cxn modelId="{74D1CE66-C4B4-401F-9D65-BC48CE264099}" type="presParOf" srcId="{35737EAE-E600-4232-B4A2-BE0CF31BEB45}" destId="{3B9FF121-7F58-4DD0-AEF6-63E0FB712734}" srcOrd="10" destOrd="0" presId="urn:microsoft.com/office/officeart/2005/8/layout/cycle6"/>
    <dgm:cxn modelId="{8FFF8B6C-8BDF-4F0F-B8BC-EB559EADDE18}" type="presParOf" srcId="{35737EAE-E600-4232-B4A2-BE0CF31BEB45}" destId="{F5BBB7B4-B832-416B-B771-9D74AC1BB8E5}" srcOrd="11" destOrd="0" presId="urn:microsoft.com/office/officeart/2005/8/layout/cycle6"/>
    <dgm:cxn modelId="{8129A0D5-7287-4EBA-939C-9ED14E1BA5C7}" type="presParOf" srcId="{35737EAE-E600-4232-B4A2-BE0CF31BEB45}" destId="{EADDF7E0-F241-433F-9B94-04CAB2E5A784}" srcOrd="12" destOrd="0" presId="urn:microsoft.com/office/officeart/2005/8/layout/cycle6"/>
    <dgm:cxn modelId="{2826356E-15A1-45D8-B3D6-A03C7DFA787B}" type="presParOf" srcId="{35737EAE-E600-4232-B4A2-BE0CF31BEB45}" destId="{462346EF-804E-4527-AFA0-015BDEC2F93B}" srcOrd="13" destOrd="0" presId="urn:microsoft.com/office/officeart/2005/8/layout/cycle6"/>
    <dgm:cxn modelId="{E5C484AD-DF33-4D8C-8AAC-8CFB4034B690}" type="presParOf" srcId="{35737EAE-E600-4232-B4A2-BE0CF31BEB45}" destId="{B71D39A8-05BE-433D-B0F8-131DC1F3ADF6}" srcOrd="14" destOrd="0" presId="urn:microsoft.com/office/officeart/2005/8/layout/cycle6"/>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931D9-35D5-4EBB-811B-626CF2FED00E}">
      <dsp:nvSpPr>
        <dsp:cNvPr id="0" name=""/>
        <dsp:cNvSpPr/>
      </dsp:nvSpPr>
      <dsp:spPr>
        <a:xfrm>
          <a:off x="3448850" y="1647002"/>
          <a:ext cx="2093411" cy="1810885"/>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Achievement &amp; Completion</a:t>
          </a:r>
          <a:endParaRPr lang="en-US" sz="1400" kern="1200" dirty="0">
            <a:latin typeface="+mj-lt"/>
          </a:endParaRPr>
        </a:p>
      </dsp:txBody>
      <dsp:txXfrm>
        <a:off x="3795758" y="1947091"/>
        <a:ext cx="1399595" cy="1210707"/>
      </dsp:txXfrm>
    </dsp:sp>
    <dsp:sp modelId="{E775752B-9DC9-463C-9939-F900A32DAB8E}">
      <dsp:nvSpPr>
        <dsp:cNvPr id="0" name=""/>
        <dsp:cNvSpPr/>
      </dsp:nvSpPr>
      <dsp:spPr>
        <a:xfrm>
          <a:off x="4759728" y="780615"/>
          <a:ext cx="789837" cy="68054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F5BAE3-D7B8-438D-B1F1-AB146A09BF0B}">
      <dsp:nvSpPr>
        <dsp:cNvPr id="0" name=""/>
        <dsp:cNvSpPr/>
      </dsp:nvSpPr>
      <dsp:spPr>
        <a:xfrm>
          <a:off x="3641684" y="0"/>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Student learning</a:t>
          </a:r>
          <a:endParaRPr lang="en-US" sz="1400" kern="1200" dirty="0">
            <a:latin typeface="+mj-lt"/>
          </a:endParaRPr>
        </a:p>
      </dsp:txBody>
      <dsp:txXfrm>
        <a:off x="3925985" y="245953"/>
        <a:ext cx="1146933" cy="992233"/>
      </dsp:txXfrm>
    </dsp:sp>
    <dsp:sp modelId="{5E986AB7-223C-45B1-B1A0-FAE561CFE318}">
      <dsp:nvSpPr>
        <dsp:cNvPr id="0" name=""/>
        <dsp:cNvSpPr/>
      </dsp:nvSpPr>
      <dsp:spPr>
        <a:xfrm>
          <a:off x="5681530" y="2052881"/>
          <a:ext cx="789837" cy="68054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385972-D68D-44AC-A727-D04D1485771E}">
      <dsp:nvSpPr>
        <dsp:cNvPr id="0" name=""/>
        <dsp:cNvSpPr/>
      </dsp:nvSpPr>
      <dsp:spPr>
        <a:xfrm>
          <a:off x="5215029" y="912845"/>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Transfer</a:t>
          </a:r>
          <a:endParaRPr lang="en-US" sz="1400" kern="1200" dirty="0">
            <a:latin typeface="+mj-lt"/>
          </a:endParaRPr>
        </a:p>
      </dsp:txBody>
      <dsp:txXfrm>
        <a:off x="5499330" y="1158798"/>
        <a:ext cx="1146933" cy="992233"/>
      </dsp:txXfrm>
    </dsp:sp>
    <dsp:sp modelId="{437FA602-2278-4367-896D-434BCD3945F4}">
      <dsp:nvSpPr>
        <dsp:cNvPr id="0" name=""/>
        <dsp:cNvSpPr/>
      </dsp:nvSpPr>
      <dsp:spPr>
        <a:xfrm>
          <a:off x="5041187" y="3489030"/>
          <a:ext cx="789837" cy="68054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929EED-9F85-40C0-AB07-76FDC9BE93DC}">
      <dsp:nvSpPr>
        <dsp:cNvPr id="0" name=""/>
        <dsp:cNvSpPr/>
      </dsp:nvSpPr>
      <dsp:spPr>
        <a:xfrm>
          <a:off x="5215029" y="2707393"/>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Accreditation</a:t>
          </a:r>
          <a:endParaRPr lang="en-US" sz="1400" kern="1200" dirty="0">
            <a:latin typeface="+mj-lt"/>
          </a:endParaRPr>
        </a:p>
      </dsp:txBody>
      <dsp:txXfrm>
        <a:off x="5499330" y="2953346"/>
        <a:ext cx="1146933" cy="992233"/>
      </dsp:txXfrm>
    </dsp:sp>
    <dsp:sp modelId="{FCB622DF-073F-4249-A5A7-CFA166448039}">
      <dsp:nvSpPr>
        <dsp:cNvPr id="0" name=""/>
        <dsp:cNvSpPr/>
      </dsp:nvSpPr>
      <dsp:spPr>
        <a:xfrm>
          <a:off x="3452746" y="3638108"/>
          <a:ext cx="789837" cy="68054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3889B5-B196-4C14-BCEA-457D4390E3B8}">
      <dsp:nvSpPr>
        <dsp:cNvPr id="0" name=""/>
        <dsp:cNvSpPr/>
      </dsp:nvSpPr>
      <dsp:spPr>
        <a:xfrm>
          <a:off x="3641684" y="3621260"/>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Public accountability</a:t>
          </a:r>
          <a:endParaRPr lang="en-US" sz="1400" kern="1200" dirty="0">
            <a:latin typeface="+mj-lt"/>
          </a:endParaRPr>
        </a:p>
      </dsp:txBody>
      <dsp:txXfrm>
        <a:off x="3925985" y="3867213"/>
        <a:ext cx="1146933" cy="992233"/>
      </dsp:txXfrm>
    </dsp:sp>
    <dsp:sp modelId="{7B86521F-6825-45DE-A50E-BBCF782FBB91}">
      <dsp:nvSpPr>
        <dsp:cNvPr id="0" name=""/>
        <dsp:cNvSpPr/>
      </dsp:nvSpPr>
      <dsp:spPr>
        <a:xfrm>
          <a:off x="2515848" y="2366352"/>
          <a:ext cx="789837" cy="680549"/>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036B0B-A5DA-4014-8E77-ADE58208962E}">
      <dsp:nvSpPr>
        <dsp:cNvPr id="0" name=""/>
        <dsp:cNvSpPr/>
      </dsp:nvSpPr>
      <dsp:spPr>
        <a:xfrm>
          <a:off x="2061034" y="2708414"/>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Statutory responsibility</a:t>
          </a:r>
          <a:endParaRPr lang="en-US" sz="1400" kern="1200" dirty="0">
            <a:latin typeface="+mj-lt"/>
          </a:endParaRPr>
        </a:p>
      </dsp:txBody>
      <dsp:txXfrm>
        <a:off x="2345335" y="2954367"/>
        <a:ext cx="1146933" cy="992233"/>
      </dsp:txXfrm>
    </dsp:sp>
    <dsp:sp modelId="{5C5DD891-40C3-4E87-B0E8-45472A417366}">
      <dsp:nvSpPr>
        <dsp:cNvPr id="0" name=""/>
        <dsp:cNvSpPr/>
      </dsp:nvSpPr>
      <dsp:spPr>
        <a:xfrm>
          <a:off x="2061034" y="910803"/>
          <a:ext cx="1715535" cy="1484139"/>
        </a:xfrm>
        <a:prstGeom prst="hexagon">
          <a:avLst>
            <a:gd name="adj" fmla="val 28570"/>
            <a:gd name="vf" fmla="val 11547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Employer needs</a:t>
          </a:r>
          <a:endParaRPr lang="en-US" sz="1400" kern="1200" dirty="0">
            <a:latin typeface="+mj-lt"/>
          </a:endParaRPr>
        </a:p>
      </dsp:txBody>
      <dsp:txXfrm>
        <a:off x="2345335" y="1156756"/>
        <a:ext cx="1146933" cy="992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A6E16-82C0-4A39-BBD8-CA82C1691AFB}">
      <dsp:nvSpPr>
        <dsp:cNvPr id="0" name=""/>
        <dsp:cNvSpPr/>
      </dsp:nvSpPr>
      <dsp:spPr>
        <a:xfrm>
          <a:off x="2957642" y="2341"/>
          <a:ext cx="1476114" cy="959474"/>
        </a:xfrm>
        <a:prstGeom prst="roundRect">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External factors</a:t>
          </a:r>
          <a:endParaRPr lang="en-US" sz="1500" kern="1200" dirty="0">
            <a:latin typeface="+mj-lt"/>
          </a:endParaRPr>
        </a:p>
      </dsp:txBody>
      <dsp:txXfrm>
        <a:off x="3004480" y="49179"/>
        <a:ext cx="1382438" cy="865798"/>
      </dsp:txXfrm>
    </dsp:sp>
    <dsp:sp modelId="{B1F89CB8-C32F-4D80-B2B7-017202529D29}">
      <dsp:nvSpPr>
        <dsp:cNvPr id="0" name=""/>
        <dsp:cNvSpPr/>
      </dsp:nvSpPr>
      <dsp:spPr>
        <a:xfrm>
          <a:off x="1778576" y="482078"/>
          <a:ext cx="3834246" cy="3834246"/>
        </a:xfrm>
        <a:custGeom>
          <a:avLst/>
          <a:gdLst/>
          <a:ahLst/>
          <a:cxnLst/>
          <a:rect l="0" t="0" r="0" b="0"/>
          <a:pathLst>
            <a:path>
              <a:moveTo>
                <a:pt x="2665323" y="152028"/>
              </a:moveTo>
              <a:arcTo wR="1917123" hR="1917123" stAng="17578287" swAng="1961725"/>
            </a:path>
          </a:pathLst>
        </a:custGeom>
        <a:noFill/>
        <a:ln w="635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417980E-0193-4D37-A332-DA9D789B8584}">
      <dsp:nvSpPr>
        <dsp:cNvPr id="0" name=""/>
        <dsp:cNvSpPr/>
      </dsp:nvSpPr>
      <dsp:spPr>
        <a:xfrm>
          <a:off x="4780935" y="1327040"/>
          <a:ext cx="1476114" cy="959474"/>
        </a:xfrm>
        <a:prstGeom prst="roundRect">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Have faculty drive assessment</a:t>
          </a:r>
          <a:endParaRPr lang="en-US" sz="1500" kern="1200" dirty="0">
            <a:latin typeface="+mj-lt"/>
          </a:endParaRPr>
        </a:p>
      </dsp:txBody>
      <dsp:txXfrm>
        <a:off x="4827773" y="1373878"/>
        <a:ext cx="1382438" cy="865798"/>
      </dsp:txXfrm>
    </dsp:sp>
    <dsp:sp modelId="{15FFF406-E4A8-4B19-A19C-7D21B7498B86}">
      <dsp:nvSpPr>
        <dsp:cNvPr id="0" name=""/>
        <dsp:cNvSpPr/>
      </dsp:nvSpPr>
      <dsp:spPr>
        <a:xfrm>
          <a:off x="1778576" y="482078"/>
          <a:ext cx="3834246" cy="3834246"/>
        </a:xfrm>
        <a:custGeom>
          <a:avLst/>
          <a:gdLst/>
          <a:ahLst/>
          <a:cxnLst/>
          <a:rect l="0" t="0" r="0" b="0"/>
          <a:pathLst>
            <a:path>
              <a:moveTo>
                <a:pt x="3831613" y="1816692"/>
              </a:moveTo>
              <a:arcTo wR="1917123" hR="1917123" stAng="21419827" swAng="2196447"/>
            </a:path>
          </a:pathLst>
        </a:custGeom>
        <a:noFill/>
        <a:ln w="635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A5280B1-4E87-4085-A144-3F56D600AB04}">
      <dsp:nvSpPr>
        <dsp:cNvPr id="0" name=""/>
        <dsp:cNvSpPr/>
      </dsp:nvSpPr>
      <dsp:spPr>
        <a:xfrm>
          <a:off x="4084499" y="3470449"/>
          <a:ext cx="1476114" cy="959474"/>
        </a:xfrm>
        <a:prstGeom prst="roundRect">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Avoid standardized tests</a:t>
          </a:r>
          <a:endParaRPr lang="en-US" sz="1500" kern="1200" dirty="0">
            <a:latin typeface="+mj-lt"/>
          </a:endParaRPr>
        </a:p>
      </dsp:txBody>
      <dsp:txXfrm>
        <a:off x="4131337" y="3517287"/>
        <a:ext cx="1382438" cy="865798"/>
      </dsp:txXfrm>
    </dsp:sp>
    <dsp:sp modelId="{43B5BA87-10EB-4BD6-A2A4-A32A4058DBF5}">
      <dsp:nvSpPr>
        <dsp:cNvPr id="0" name=""/>
        <dsp:cNvSpPr/>
      </dsp:nvSpPr>
      <dsp:spPr>
        <a:xfrm>
          <a:off x="1778576" y="482078"/>
          <a:ext cx="3834246" cy="3834246"/>
        </a:xfrm>
        <a:custGeom>
          <a:avLst/>
          <a:gdLst/>
          <a:ahLst/>
          <a:cxnLst/>
          <a:rect l="0" t="0" r="0" b="0"/>
          <a:pathLst>
            <a:path>
              <a:moveTo>
                <a:pt x="2298304" y="3795968"/>
              </a:moveTo>
              <a:arcTo wR="1917123" hR="1917123" stAng="4711887" swAng="1376227"/>
            </a:path>
          </a:pathLst>
        </a:custGeom>
        <a:noFill/>
        <a:ln w="635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8EDD275-3B9F-4204-92E0-67087A4885B9}">
      <dsp:nvSpPr>
        <dsp:cNvPr id="0" name=""/>
        <dsp:cNvSpPr/>
      </dsp:nvSpPr>
      <dsp:spPr>
        <a:xfrm>
          <a:off x="1830786" y="3470449"/>
          <a:ext cx="1476114" cy="959474"/>
        </a:xfrm>
        <a:prstGeom prst="roundRect">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Address lack of assessment culture</a:t>
          </a:r>
          <a:endParaRPr lang="en-US" sz="1500" kern="1200" dirty="0">
            <a:latin typeface="+mj-lt"/>
          </a:endParaRPr>
        </a:p>
      </dsp:txBody>
      <dsp:txXfrm>
        <a:off x="1877624" y="3517287"/>
        <a:ext cx="1382438" cy="865798"/>
      </dsp:txXfrm>
    </dsp:sp>
    <dsp:sp modelId="{32C0B314-2FB7-493F-9B79-4BB04C15CE2F}">
      <dsp:nvSpPr>
        <dsp:cNvPr id="0" name=""/>
        <dsp:cNvSpPr/>
      </dsp:nvSpPr>
      <dsp:spPr>
        <a:xfrm>
          <a:off x="1778576" y="482078"/>
          <a:ext cx="3834246" cy="3834246"/>
        </a:xfrm>
        <a:custGeom>
          <a:avLst/>
          <a:gdLst/>
          <a:ahLst/>
          <a:cxnLst/>
          <a:rect l="0" t="0" r="0" b="0"/>
          <a:pathLst>
            <a:path>
              <a:moveTo>
                <a:pt x="320394" y="2978169"/>
              </a:moveTo>
              <a:arcTo wR="1917123" hR="1917123" stAng="8783727" swAng="2196447"/>
            </a:path>
          </a:pathLst>
        </a:custGeom>
        <a:noFill/>
        <a:ln w="635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41E21C-203C-4B1E-AE0C-5ACE49940D88}">
      <dsp:nvSpPr>
        <dsp:cNvPr id="0" name=""/>
        <dsp:cNvSpPr/>
      </dsp:nvSpPr>
      <dsp:spPr>
        <a:xfrm>
          <a:off x="1134350" y="1327040"/>
          <a:ext cx="1476114" cy="959474"/>
        </a:xfrm>
        <a:prstGeom prst="roundRect">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Create assessment initiative</a:t>
          </a:r>
          <a:endParaRPr lang="en-US" sz="1500" kern="1200" dirty="0">
            <a:latin typeface="+mj-lt"/>
          </a:endParaRPr>
        </a:p>
      </dsp:txBody>
      <dsp:txXfrm>
        <a:off x="1181188" y="1373878"/>
        <a:ext cx="1382438" cy="865798"/>
      </dsp:txXfrm>
    </dsp:sp>
    <dsp:sp modelId="{A61D5F70-46CF-4B9F-A592-F3233ACCDCD0}">
      <dsp:nvSpPr>
        <dsp:cNvPr id="0" name=""/>
        <dsp:cNvSpPr/>
      </dsp:nvSpPr>
      <dsp:spPr>
        <a:xfrm>
          <a:off x="1778576" y="482078"/>
          <a:ext cx="3834246" cy="3834246"/>
        </a:xfrm>
        <a:custGeom>
          <a:avLst/>
          <a:gdLst/>
          <a:ahLst/>
          <a:cxnLst/>
          <a:rect l="0" t="0" r="0" b="0"/>
          <a:pathLst>
            <a:path>
              <a:moveTo>
                <a:pt x="334016" y="835858"/>
              </a:moveTo>
              <a:arcTo wR="1917123" hR="1917123" stAng="12859988" swAng="1961725"/>
            </a:path>
          </a:pathLst>
        </a:custGeom>
        <a:noFill/>
        <a:ln w="635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8EA21-01BA-4B5F-B9DD-848A86426AAC}">
      <dsp:nvSpPr>
        <dsp:cNvPr id="0" name=""/>
        <dsp:cNvSpPr/>
      </dsp:nvSpPr>
      <dsp:spPr>
        <a:xfrm>
          <a:off x="3387949" y="1663788"/>
          <a:ext cx="1606101" cy="1549223"/>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n-US" sz="3800" kern="1200" dirty="0" smtClean="0">
              <a:latin typeface="+mj-lt"/>
            </a:rPr>
            <a:t>MSC</a:t>
          </a:r>
          <a:endParaRPr lang="en-US" sz="3800" kern="1200" dirty="0">
            <a:latin typeface="+mj-lt"/>
          </a:endParaRPr>
        </a:p>
      </dsp:txBody>
      <dsp:txXfrm>
        <a:off x="3623157" y="1890666"/>
        <a:ext cx="1135685" cy="1095467"/>
      </dsp:txXfrm>
    </dsp:sp>
    <dsp:sp modelId="{D8CAD952-FFFC-4FFF-A3B9-E870FBC6FA71}">
      <dsp:nvSpPr>
        <dsp:cNvPr id="0" name=""/>
        <dsp:cNvSpPr/>
      </dsp:nvSpPr>
      <dsp:spPr>
        <a:xfrm rot="16200000">
          <a:off x="4090259" y="1261636"/>
          <a:ext cx="201481" cy="4355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mj-lt"/>
          </a:endParaRPr>
        </a:p>
      </dsp:txBody>
      <dsp:txXfrm>
        <a:off x="4120481" y="1378968"/>
        <a:ext cx="141037" cy="261332"/>
      </dsp:txXfrm>
    </dsp:sp>
    <dsp:sp modelId="{A5F9AB16-EE60-4721-9212-F584F15F5DC0}">
      <dsp:nvSpPr>
        <dsp:cNvPr id="0" name=""/>
        <dsp:cNvSpPr/>
      </dsp:nvSpPr>
      <dsp:spPr>
        <a:xfrm>
          <a:off x="3550480" y="2595"/>
          <a:ext cx="1281038" cy="1281038"/>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Authentic student artifacts</a:t>
          </a:r>
          <a:endParaRPr lang="en-US" sz="1400" kern="1200" dirty="0">
            <a:latin typeface="+mj-lt"/>
          </a:endParaRPr>
        </a:p>
      </dsp:txBody>
      <dsp:txXfrm>
        <a:off x="3738084" y="190199"/>
        <a:ext cx="905830" cy="905830"/>
      </dsp:txXfrm>
    </dsp:sp>
    <dsp:sp modelId="{4BCCD3D6-AC65-430D-9386-2B70EDD3558A}">
      <dsp:nvSpPr>
        <dsp:cNvPr id="0" name=""/>
        <dsp:cNvSpPr/>
      </dsp:nvSpPr>
      <dsp:spPr>
        <a:xfrm>
          <a:off x="5071428" y="2220623"/>
          <a:ext cx="186409" cy="4355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mj-lt"/>
          </a:endParaRPr>
        </a:p>
      </dsp:txBody>
      <dsp:txXfrm>
        <a:off x="5071428" y="2307733"/>
        <a:ext cx="130486" cy="261332"/>
      </dsp:txXfrm>
    </dsp:sp>
    <dsp:sp modelId="{ABF88193-2493-4581-8852-74AA07A3A900}">
      <dsp:nvSpPr>
        <dsp:cNvPr id="0" name=""/>
        <dsp:cNvSpPr/>
      </dsp:nvSpPr>
      <dsp:spPr>
        <a:xfrm>
          <a:off x="5345766" y="1797880"/>
          <a:ext cx="1281038" cy="1281038"/>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Use of LEAP VALUE Rubrics</a:t>
          </a:r>
          <a:endParaRPr lang="en-US" sz="1400" kern="1200" dirty="0">
            <a:latin typeface="+mj-lt"/>
          </a:endParaRPr>
        </a:p>
      </dsp:txBody>
      <dsp:txXfrm>
        <a:off x="5533370" y="1985484"/>
        <a:ext cx="905830" cy="905830"/>
      </dsp:txXfrm>
    </dsp:sp>
    <dsp:sp modelId="{D18A5197-B1E1-4072-BBD7-B1DC2049D8F9}">
      <dsp:nvSpPr>
        <dsp:cNvPr id="0" name=""/>
        <dsp:cNvSpPr/>
      </dsp:nvSpPr>
      <dsp:spPr>
        <a:xfrm rot="5400000">
          <a:off x="4090259" y="3179610"/>
          <a:ext cx="201481" cy="4355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mj-lt"/>
          </a:endParaRPr>
        </a:p>
      </dsp:txBody>
      <dsp:txXfrm>
        <a:off x="4120481" y="3236498"/>
        <a:ext cx="141037" cy="261332"/>
      </dsp:txXfrm>
    </dsp:sp>
    <dsp:sp modelId="{072B1575-2B42-494C-A8B6-A35BEDBE9E46}">
      <dsp:nvSpPr>
        <dsp:cNvPr id="0" name=""/>
        <dsp:cNvSpPr/>
      </dsp:nvSpPr>
      <dsp:spPr>
        <a:xfrm>
          <a:off x="3550480" y="3593166"/>
          <a:ext cx="1281038" cy="1281038"/>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Compare data on multi-levels</a:t>
          </a:r>
          <a:endParaRPr lang="en-US" sz="1400" kern="1200" dirty="0">
            <a:latin typeface="+mj-lt"/>
          </a:endParaRPr>
        </a:p>
      </dsp:txBody>
      <dsp:txXfrm>
        <a:off x="3738084" y="3780770"/>
        <a:ext cx="905830" cy="905830"/>
      </dsp:txXfrm>
    </dsp:sp>
    <dsp:sp modelId="{0F9BDA2C-9EE4-40FE-86EF-C88D7F23195A}">
      <dsp:nvSpPr>
        <dsp:cNvPr id="0" name=""/>
        <dsp:cNvSpPr/>
      </dsp:nvSpPr>
      <dsp:spPr>
        <a:xfrm rot="10800000">
          <a:off x="3124162" y="2220623"/>
          <a:ext cx="186409" cy="4355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mj-lt"/>
          </a:endParaRPr>
        </a:p>
      </dsp:txBody>
      <dsp:txXfrm rot="10800000">
        <a:off x="3180085" y="2307733"/>
        <a:ext cx="130486" cy="261332"/>
      </dsp:txXfrm>
    </dsp:sp>
    <dsp:sp modelId="{484AA5E5-B3E4-4391-979F-24DCC20C85F6}">
      <dsp:nvSpPr>
        <dsp:cNvPr id="0" name=""/>
        <dsp:cNvSpPr/>
      </dsp:nvSpPr>
      <dsp:spPr>
        <a:xfrm>
          <a:off x="1755195" y="1797880"/>
          <a:ext cx="1281038" cy="1281038"/>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Use to create campus strategies</a:t>
          </a:r>
          <a:endParaRPr lang="en-US" sz="1400" kern="1200" dirty="0">
            <a:latin typeface="+mj-lt"/>
          </a:endParaRPr>
        </a:p>
      </dsp:txBody>
      <dsp:txXfrm>
        <a:off x="1942799" y="1985484"/>
        <a:ext cx="905830" cy="905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355DA-DACC-484B-9587-DE5EDC179BA9}">
      <dsp:nvSpPr>
        <dsp:cNvPr id="0" name=""/>
        <dsp:cNvSpPr/>
      </dsp:nvSpPr>
      <dsp:spPr>
        <a:xfrm>
          <a:off x="4374" y="0"/>
          <a:ext cx="471016" cy="471016"/>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C13AE8-6A8F-4893-989D-CD0848B23529}">
      <dsp:nvSpPr>
        <dsp:cNvPr id="0" name=""/>
        <dsp:cNvSpPr/>
      </dsp:nvSpPr>
      <dsp:spPr>
        <a:xfrm>
          <a:off x="51475" y="47101"/>
          <a:ext cx="376812" cy="376812"/>
        </a:xfrm>
        <a:prstGeom prst="chord">
          <a:avLst>
            <a:gd name="adj1" fmla="val 1800000"/>
            <a:gd name="adj2" fmla="val 9000000"/>
          </a:avLst>
        </a:prstGeom>
        <a:solidFill>
          <a:schemeClr val="accent3">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D44317-C28D-4505-88F2-41E57F3EB5DE}">
      <dsp:nvSpPr>
        <dsp:cNvPr id="0" name=""/>
        <dsp:cNvSpPr/>
      </dsp:nvSpPr>
      <dsp:spPr>
        <a:xfrm>
          <a:off x="573518" y="471016"/>
          <a:ext cx="1393422" cy="1982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lvl="0" algn="l" defTabSz="711200">
            <a:lnSpc>
              <a:spcPct val="90000"/>
            </a:lnSpc>
            <a:spcBef>
              <a:spcPct val="0"/>
            </a:spcBef>
            <a:spcAft>
              <a:spcPct val="35000"/>
            </a:spcAft>
          </a:pPr>
          <a:r>
            <a:rPr lang="en-US" sz="1600" kern="1200" dirty="0" smtClean="0"/>
            <a:t>English</a:t>
          </a:r>
          <a:endParaRPr lang="en-US" sz="1600" kern="1200" dirty="0"/>
        </a:p>
        <a:p>
          <a:pPr lvl="0" algn="l" defTabSz="711200">
            <a:lnSpc>
              <a:spcPct val="90000"/>
            </a:lnSpc>
            <a:spcBef>
              <a:spcPct val="0"/>
            </a:spcBef>
            <a:spcAft>
              <a:spcPct val="35000"/>
            </a:spcAft>
          </a:pPr>
          <a:r>
            <a:rPr lang="en-US" sz="1600" kern="1200" dirty="0" smtClean="0"/>
            <a:t>Sociology</a:t>
          </a:r>
          <a:endParaRPr lang="en-US" sz="1600" kern="1200" dirty="0"/>
        </a:p>
      </dsp:txBody>
      <dsp:txXfrm>
        <a:off x="573518" y="471016"/>
        <a:ext cx="1393422" cy="1982192"/>
      </dsp:txXfrm>
    </dsp:sp>
    <dsp:sp modelId="{2EF12C96-F5C5-4691-991B-9551772F8382}">
      <dsp:nvSpPr>
        <dsp:cNvPr id="0" name=""/>
        <dsp:cNvSpPr/>
      </dsp:nvSpPr>
      <dsp:spPr>
        <a:xfrm>
          <a:off x="573518" y="0"/>
          <a:ext cx="1393422" cy="471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b" anchorCtr="0">
          <a:noAutofit/>
        </a:bodyPr>
        <a:lstStyle/>
        <a:p>
          <a:pPr lvl="0" algn="l" defTabSz="711200">
            <a:lnSpc>
              <a:spcPct val="90000"/>
            </a:lnSpc>
            <a:spcBef>
              <a:spcPct val="0"/>
            </a:spcBef>
            <a:spcAft>
              <a:spcPct val="35000"/>
            </a:spcAft>
          </a:pPr>
          <a:r>
            <a:rPr lang="en-US" sz="1600" b="1" kern="1200" dirty="0" smtClean="0"/>
            <a:t>Still to be initiated for Spring 2017:</a:t>
          </a:r>
          <a:endParaRPr lang="en-US" sz="1600" b="1" kern="1200" dirty="0"/>
        </a:p>
      </dsp:txBody>
      <dsp:txXfrm>
        <a:off x="573518" y="0"/>
        <a:ext cx="1393422" cy="471016"/>
      </dsp:txXfrm>
    </dsp:sp>
    <dsp:sp modelId="{11C061C4-6E89-4228-86E4-E834ABE09575}">
      <dsp:nvSpPr>
        <dsp:cNvPr id="0" name=""/>
        <dsp:cNvSpPr/>
      </dsp:nvSpPr>
      <dsp:spPr>
        <a:xfrm>
          <a:off x="2065069" y="0"/>
          <a:ext cx="471016" cy="471016"/>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F7D8B9-039E-4ED4-8DC1-466AE1C4BBA1}">
      <dsp:nvSpPr>
        <dsp:cNvPr id="0" name=""/>
        <dsp:cNvSpPr/>
      </dsp:nvSpPr>
      <dsp:spPr>
        <a:xfrm>
          <a:off x="2112170" y="47101"/>
          <a:ext cx="376812" cy="376812"/>
        </a:xfrm>
        <a:prstGeom prst="chord">
          <a:avLst>
            <a:gd name="adj1" fmla="val 0"/>
            <a:gd name="adj2" fmla="val 10800000"/>
          </a:avLst>
        </a:prstGeom>
        <a:solidFill>
          <a:schemeClr val="accent3">
            <a:hueOff val="1962382"/>
            <a:satOff val="0"/>
            <a:lumOff val="-7778"/>
            <a:alphaOff val="0"/>
          </a:schemeClr>
        </a:solidFill>
        <a:ln w="48000" cap="flat" cmpd="thickThin" algn="ctr">
          <a:solidFill>
            <a:schemeClr val="accent3">
              <a:hueOff val="1962382"/>
              <a:satOff val="0"/>
              <a:lumOff val="-77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91BCD1-9EF2-433B-84B4-7C32B96E7CED}">
      <dsp:nvSpPr>
        <dsp:cNvPr id="0" name=""/>
        <dsp:cNvSpPr/>
      </dsp:nvSpPr>
      <dsp:spPr>
        <a:xfrm>
          <a:off x="2634213" y="471016"/>
          <a:ext cx="1393422" cy="1982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lvl="0" algn="l" defTabSz="711200">
            <a:lnSpc>
              <a:spcPct val="90000"/>
            </a:lnSpc>
            <a:spcBef>
              <a:spcPct val="0"/>
            </a:spcBef>
            <a:spcAft>
              <a:spcPct val="35000"/>
            </a:spcAft>
          </a:pPr>
          <a:r>
            <a:rPr lang="en-US" sz="1600" kern="1200" dirty="0" smtClean="0"/>
            <a:t>Psychology</a:t>
          </a:r>
        </a:p>
      </dsp:txBody>
      <dsp:txXfrm>
        <a:off x="2634213" y="471016"/>
        <a:ext cx="1393422" cy="1982192"/>
      </dsp:txXfrm>
    </dsp:sp>
    <dsp:sp modelId="{34F72C0C-513E-40A1-96D2-6DE3B8D003DC}">
      <dsp:nvSpPr>
        <dsp:cNvPr id="0" name=""/>
        <dsp:cNvSpPr/>
      </dsp:nvSpPr>
      <dsp:spPr>
        <a:xfrm>
          <a:off x="2634213" y="0"/>
          <a:ext cx="1393422" cy="471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b" anchorCtr="0">
          <a:noAutofit/>
        </a:bodyPr>
        <a:lstStyle/>
        <a:p>
          <a:pPr lvl="0" algn="l" defTabSz="711200">
            <a:lnSpc>
              <a:spcPct val="90000"/>
            </a:lnSpc>
            <a:spcBef>
              <a:spcPct val="0"/>
            </a:spcBef>
            <a:spcAft>
              <a:spcPct val="35000"/>
            </a:spcAft>
          </a:pPr>
          <a:r>
            <a:rPr lang="en-US" sz="1600" b="1" kern="1200" dirty="0" smtClean="0"/>
            <a:t>In Progress:</a:t>
          </a:r>
          <a:endParaRPr lang="en-US" sz="1600" b="1" kern="1200" dirty="0"/>
        </a:p>
      </dsp:txBody>
      <dsp:txXfrm>
        <a:off x="2634213" y="0"/>
        <a:ext cx="1393422" cy="471016"/>
      </dsp:txXfrm>
    </dsp:sp>
    <dsp:sp modelId="{40589220-836D-4392-B024-2F9A7C95785F}">
      <dsp:nvSpPr>
        <dsp:cNvPr id="0" name=""/>
        <dsp:cNvSpPr/>
      </dsp:nvSpPr>
      <dsp:spPr>
        <a:xfrm>
          <a:off x="4125764" y="0"/>
          <a:ext cx="471016" cy="471016"/>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B94ABA-4F36-46AA-9242-BCAD5AC92295}">
      <dsp:nvSpPr>
        <dsp:cNvPr id="0" name=""/>
        <dsp:cNvSpPr/>
      </dsp:nvSpPr>
      <dsp:spPr>
        <a:xfrm>
          <a:off x="4172865" y="47101"/>
          <a:ext cx="376812" cy="376812"/>
        </a:xfrm>
        <a:prstGeom prst="chord">
          <a:avLst>
            <a:gd name="adj1" fmla="val 19800000"/>
            <a:gd name="adj2" fmla="val 12600000"/>
          </a:avLst>
        </a:prstGeom>
        <a:solidFill>
          <a:schemeClr val="accent3">
            <a:hueOff val="3924764"/>
            <a:satOff val="0"/>
            <a:lumOff val="-15555"/>
            <a:alphaOff val="0"/>
          </a:schemeClr>
        </a:solidFill>
        <a:ln w="48000" cap="flat" cmpd="thickThin" algn="ctr">
          <a:solidFill>
            <a:schemeClr val="accent3">
              <a:hueOff val="3924764"/>
              <a:satOff val="0"/>
              <a:lumOff val="-155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BC0C22-27DD-4A6D-A42D-9D77478E6037}">
      <dsp:nvSpPr>
        <dsp:cNvPr id="0" name=""/>
        <dsp:cNvSpPr/>
      </dsp:nvSpPr>
      <dsp:spPr>
        <a:xfrm>
          <a:off x="4694908" y="471016"/>
          <a:ext cx="1393422" cy="1982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lvl="0" algn="l" defTabSz="711200">
            <a:lnSpc>
              <a:spcPct val="90000"/>
            </a:lnSpc>
            <a:spcBef>
              <a:spcPct val="0"/>
            </a:spcBef>
            <a:spcAft>
              <a:spcPct val="35000"/>
            </a:spcAft>
          </a:pPr>
          <a:r>
            <a:rPr lang="en-US" sz="1600" kern="1200" dirty="0" smtClean="0"/>
            <a:t>Chemistry (Organic)</a:t>
          </a:r>
        </a:p>
        <a:p>
          <a:pPr lvl="0" algn="l" defTabSz="711200">
            <a:lnSpc>
              <a:spcPct val="90000"/>
            </a:lnSpc>
            <a:spcBef>
              <a:spcPct val="0"/>
            </a:spcBef>
            <a:spcAft>
              <a:spcPct val="35000"/>
            </a:spcAft>
          </a:pPr>
          <a:r>
            <a:rPr lang="en-US" sz="1600" kern="1200" smtClean="0"/>
            <a:t>History</a:t>
          </a:r>
          <a:endParaRPr lang="en-US" sz="1600" kern="1200" dirty="0" smtClean="0"/>
        </a:p>
        <a:p>
          <a:pPr lvl="0" algn="l" defTabSz="711200">
            <a:lnSpc>
              <a:spcPct val="90000"/>
            </a:lnSpc>
            <a:spcBef>
              <a:spcPct val="0"/>
            </a:spcBef>
            <a:spcAft>
              <a:spcPct val="35000"/>
            </a:spcAft>
          </a:pPr>
          <a:r>
            <a:rPr lang="en-US" sz="1600" kern="1200" dirty="0" smtClean="0"/>
            <a:t>Political Science</a:t>
          </a:r>
        </a:p>
      </dsp:txBody>
      <dsp:txXfrm>
        <a:off x="4694908" y="471016"/>
        <a:ext cx="1393422" cy="1982192"/>
      </dsp:txXfrm>
    </dsp:sp>
    <dsp:sp modelId="{C7AF67EB-D292-4B8B-BF50-FEDB3124931D}">
      <dsp:nvSpPr>
        <dsp:cNvPr id="0" name=""/>
        <dsp:cNvSpPr/>
      </dsp:nvSpPr>
      <dsp:spPr>
        <a:xfrm>
          <a:off x="4694908" y="0"/>
          <a:ext cx="1393422" cy="471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b" anchorCtr="0">
          <a:noAutofit/>
        </a:bodyPr>
        <a:lstStyle/>
        <a:p>
          <a:pPr lvl="0" algn="l" defTabSz="711200">
            <a:lnSpc>
              <a:spcPct val="90000"/>
            </a:lnSpc>
            <a:spcBef>
              <a:spcPct val="0"/>
            </a:spcBef>
            <a:spcAft>
              <a:spcPct val="35000"/>
            </a:spcAft>
          </a:pPr>
          <a:r>
            <a:rPr lang="en-US" sz="1600" b="1" kern="1200" dirty="0" smtClean="0"/>
            <a:t>Faculty Review:</a:t>
          </a:r>
          <a:endParaRPr lang="en-US" sz="1600" b="1" kern="1200" dirty="0"/>
        </a:p>
      </dsp:txBody>
      <dsp:txXfrm>
        <a:off x="4694908" y="0"/>
        <a:ext cx="1393422" cy="471016"/>
      </dsp:txXfrm>
    </dsp:sp>
    <dsp:sp modelId="{BBCB88C8-8352-4047-A3EE-F1898DF9F7F8}">
      <dsp:nvSpPr>
        <dsp:cNvPr id="0" name=""/>
        <dsp:cNvSpPr/>
      </dsp:nvSpPr>
      <dsp:spPr>
        <a:xfrm>
          <a:off x="6186459" y="0"/>
          <a:ext cx="471016" cy="471016"/>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9CCE19-8744-4F5F-9475-03121FA1049F}">
      <dsp:nvSpPr>
        <dsp:cNvPr id="0" name=""/>
        <dsp:cNvSpPr/>
      </dsp:nvSpPr>
      <dsp:spPr>
        <a:xfrm>
          <a:off x="6233560" y="47101"/>
          <a:ext cx="376812" cy="376812"/>
        </a:xfrm>
        <a:prstGeom prst="chord">
          <a:avLst>
            <a:gd name="adj1" fmla="val 16200000"/>
            <a:gd name="adj2" fmla="val 16200000"/>
          </a:avLst>
        </a:prstGeom>
        <a:solidFill>
          <a:schemeClr val="accent3">
            <a:hueOff val="5887146"/>
            <a:satOff val="0"/>
            <a:lumOff val="-23333"/>
            <a:alphaOff val="0"/>
          </a:schemeClr>
        </a:solidFill>
        <a:ln w="48000" cap="flat" cmpd="thickThin" algn="ctr">
          <a:solidFill>
            <a:schemeClr val="accent3">
              <a:hueOff val="5887146"/>
              <a:satOff val="0"/>
              <a:lumOff val="-2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3CF324-FD58-480B-A992-DACAFEAB9722}">
      <dsp:nvSpPr>
        <dsp:cNvPr id="0" name=""/>
        <dsp:cNvSpPr/>
      </dsp:nvSpPr>
      <dsp:spPr>
        <a:xfrm>
          <a:off x="6755603" y="471016"/>
          <a:ext cx="1393422" cy="1982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lvl="0" algn="l" defTabSz="711200">
            <a:lnSpc>
              <a:spcPct val="90000"/>
            </a:lnSpc>
            <a:spcBef>
              <a:spcPct val="0"/>
            </a:spcBef>
            <a:spcAft>
              <a:spcPct val="35000"/>
            </a:spcAft>
          </a:pPr>
          <a:r>
            <a:rPr lang="en-US" sz="1600" kern="1200" dirty="0" smtClean="0"/>
            <a:t>Biology</a:t>
          </a:r>
        </a:p>
        <a:p>
          <a:pPr lvl="0" algn="l" defTabSz="711200">
            <a:lnSpc>
              <a:spcPct val="90000"/>
            </a:lnSpc>
            <a:spcBef>
              <a:spcPct val="0"/>
            </a:spcBef>
            <a:spcAft>
              <a:spcPct val="35000"/>
            </a:spcAft>
          </a:pPr>
          <a:r>
            <a:rPr lang="en-US" sz="1600" kern="1200" dirty="0" smtClean="0"/>
            <a:t>Chemistry (General)</a:t>
          </a:r>
        </a:p>
        <a:p>
          <a:pPr lvl="0" algn="l" defTabSz="711200">
            <a:lnSpc>
              <a:spcPct val="90000"/>
            </a:lnSpc>
            <a:spcBef>
              <a:spcPct val="0"/>
            </a:spcBef>
            <a:spcAft>
              <a:spcPct val="35000"/>
            </a:spcAft>
          </a:pPr>
          <a:r>
            <a:rPr lang="en-US" sz="1600" kern="1200" dirty="0" smtClean="0"/>
            <a:t>Economics</a:t>
          </a:r>
        </a:p>
      </dsp:txBody>
      <dsp:txXfrm>
        <a:off x="6755603" y="471016"/>
        <a:ext cx="1393422" cy="1982192"/>
      </dsp:txXfrm>
    </dsp:sp>
    <dsp:sp modelId="{6D1B547A-7AD4-42BD-9710-86DAFBA44A7E}">
      <dsp:nvSpPr>
        <dsp:cNvPr id="0" name=""/>
        <dsp:cNvSpPr/>
      </dsp:nvSpPr>
      <dsp:spPr>
        <a:xfrm>
          <a:off x="6755603" y="0"/>
          <a:ext cx="1393422" cy="471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b" anchorCtr="0">
          <a:noAutofit/>
        </a:bodyPr>
        <a:lstStyle/>
        <a:p>
          <a:pPr lvl="0" algn="l" defTabSz="711200">
            <a:lnSpc>
              <a:spcPct val="90000"/>
            </a:lnSpc>
            <a:spcBef>
              <a:spcPct val="0"/>
            </a:spcBef>
            <a:spcAft>
              <a:spcPct val="35000"/>
            </a:spcAft>
          </a:pPr>
          <a:r>
            <a:rPr lang="en-US" sz="1600" b="1" kern="1200" dirty="0" smtClean="0"/>
            <a:t>Completed:</a:t>
          </a:r>
          <a:endParaRPr lang="en-US" sz="1600" b="1" kern="1200" dirty="0"/>
        </a:p>
      </dsp:txBody>
      <dsp:txXfrm>
        <a:off x="6755603" y="0"/>
        <a:ext cx="1393422" cy="471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2D1C6-2049-4B02-A325-43F4B19795D8}">
      <dsp:nvSpPr>
        <dsp:cNvPr id="0" name=""/>
        <dsp:cNvSpPr/>
      </dsp:nvSpPr>
      <dsp:spPr>
        <a:xfrm>
          <a:off x="3481927" y="2423"/>
          <a:ext cx="1418145" cy="921794"/>
        </a:xfrm>
        <a:prstGeom prst="roundRect">
          <a:avLst/>
        </a:prstGeom>
        <a:solidFill>
          <a:schemeClr val="accent2"/>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Co-creation of knowledge</a:t>
          </a:r>
          <a:endParaRPr lang="en-US" sz="1500" kern="1200" dirty="0">
            <a:latin typeface="+mj-lt"/>
          </a:endParaRPr>
        </a:p>
      </dsp:txBody>
      <dsp:txXfrm>
        <a:off x="3526925" y="47421"/>
        <a:ext cx="1328149" cy="831798"/>
      </dsp:txXfrm>
    </dsp:sp>
    <dsp:sp modelId="{ADC05BC1-0E96-4F53-85A7-574F96533FD8}">
      <dsp:nvSpPr>
        <dsp:cNvPr id="0" name=""/>
        <dsp:cNvSpPr/>
      </dsp:nvSpPr>
      <dsp:spPr>
        <a:xfrm>
          <a:off x="2348373" y="463321"/>
          <a:ext cx="3685252" cy="3685252"/>
        </a:xfrm>
        <a:custGeom>
          <a:avLst/>
          <a:gdLst/>
          <a:ahLst/>
          <a:cxnLst/>
          <a:rect l="0" t="0" r="0" b="0"/>
          <a:pathLst>
            <a:path>
              <a:moveTo>
                <a:pt x="2561453" y="145994"/>
              </a:moveTo>
              <a:arcTo wR="1842626" hR="1842626" stAng="17577681" swAng="1962765"/>
            </a:path>
          </a:pathLst>
        </a:custGeom>
        <a:noFill/>
        <a:ln w="6350" cap="rnd" cmpd="sng" algn="ctr">
          <a:solidFill>
            <a:schemeClr val="accent2"/>
          </a:solidFill>
          <a:prstDash val="solid"/>
        </a:ln>
        <a:effectLst/>
      </dsp:spPr>
      <dsp:style>
        <a:lnRef idx="1">
          <a:scrgbClr r="0" g="0" b="0"/>
        </a:lnRef>
        <a:fillRef idx="0">
          <a:scrgbClr r="0" g="0" b="0"/>
        </a:fillRef>
        <a:effectRef idx="0">
          <a:scrgbClr r="0" g="0" b="0"/>
        </a:effectRef>
        <a:fontRef idx="minor"/>
      </dsp:style>
    </dsp:sp>
    <dsp:sp modelId="{2F346C60-128F-4EAF-B9F5-FC3A6F7A25E3}">
      <dsp:nvSpPr>
        <dsp:cNvPr id="0" name=""/>
        <dsp:cNvSpPr/>
      </dsp:nvSpPr>
      <dsp:spPr>
        <a:xfrm>
          <a:off x="5234368" y="1275647"/>
          <a:ext cx="1418145" cy="921794"/>
        </a:xfrm>
        <a:prstGeom prst="roundRect">
          <a:avLst/>
        </a:prstGeom>
        <a:solidFill>
          <a:schemeClr val="accent2"/>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Minimizes duplication</a:t>
          </a:r>
          <a:endParaRPr lang="en-US" sz="1500" kern="1200" dirty="0">
            <a:latin typeface="+mj-lt"/>
          </a:endParaRPr>
        </a:p>
      </dsp:txBody>
      <dsp:txXfrm>
        <a:off x="5279366" y="1320645"/>
        <a:ext cx="1328149" cy="831798"/>
      </dsp:txXfrm>
    </dsp:sp>
    <dsp:sp modelId="{E6ED28A2-88E8-431C-8E2E-C8E6F917B6F2}">
      <dsp:nvSpPr>
        <dsp:cNvPr id="0" name=""/>
        <dsp:cNvSpPr/>
      </dsp:nvSpPr>
      <dsp:spPr>
        <a:xfrm>
          <a:off x="2348373" y="463321"/>
          <a:ext cx="3685252" cy="3685252"/>
        </a:xfrm>
        <a:custGeom>
          <a:avLst/>
          <a:gdLst/>
          <a:ahLst/>
          <a:cxnLst/>
          <a:rect l="0" t="0" r="0" b="0"/>
          <a:pathLst>
            <a:path>
              <a:moveTo>
                <a:pt x="3682712" y="1745904"/>
              </a:moveTo>
              <a:arcTo wR="1842626" hR="1842626" stAng="21419465" swAng="2197246"/>
            </a:path>
          </a:pathLst>
        </a:custGeom>
        <a:noFill/>
        <a:ln w="6350" cap="rnd" cmpd="sng" algn="ctr">
          <a:solidFill>
            <a:schemeClr val="accent2"/>
          </a:solidFill>
          <a:prstDash val="solid"/>
        </a:ln>
        <a:effectLst/>
      </dsp:spPr>
      <dsp:style>
        <a:lnRef idx="1">
          <a:scrgbClr r="0" g="0" b="0"/>
        </a:lnRef>
        <a:fillRef idx="0">
          <a:scrgbClr r="0" g="0" b="0"/>
        </a:fillRef>
        <a:effectRef idx="0">
          <a:scrgbClr r="0" g="0" b="0"/>
        </a:effectRef>
        <a:fontRef idx="minor"/>
      </dsp:style>
    </dsp:sp>
    <dsp:sp modelId="{B98185DD-6BDD-4C86-B9AF-28C8F797B1C0}">
      <dsp:nvSpPr>
        <dsp:cNvPr id="0" name=""/>
        <dsp:cNvSpPr/>
      </dsp:nvSpPr>
      <dsp:spPr>
        <a:xfrm>
          <a:off x="4564995" y="3335766"/>
          <a:ext cx="1418145" cy="921794"/>
        </a:xfrm>
        <a:prstGeom prst="roundRect">
          <a:avLst/>
        </a:prstGeom>
        <a:solidFill>
          <a:schemeClr val="accent2"/>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Advances equity</a:t>
          </a:r>
          <a:endParaRPr lang="en-US" sz="1500" kern="1200" dirty="0">
            <a:latin typeface="+mj-lt"/>
          </a:endParaRPr>
        </a:p>
      </dsp:txBody>
      <dsp:txXfrm>
        <a:off x="4609993" y="3380764"/>
        <a:ext cx="1328149" cy="831798"/>
      </dsp:txXfrm>
    </dsp:sp>
    <dsp:sp modelId="{1189BAE5-772B-4059-9C02-887100CDEE42}">
      <dsp:nvSpPr>
        <dsp:cNvPr id="0" name=""/>
        <dsp:cNvSpPr/>
      </dsp:nvSpPr>
      <dsp:spPr>
        <a:xfrm>
          <a:off x="2348373" y="463321"/>
          <a:ext cx="3685252" cy="3685252"/>
        </a:xfrm>
        <a:custGeom>
          <a:avLst/>
          <a:gdLst/>
          <a:ahLst/>
          <a:cxnLst/>
          <a:rect l="0" t="0" r="0" b="0"/>
          <a:pathLst>
            <a:path>
              <a:moveTo>
                <a:pt x="2209294" y="3648402"/>
              </a:moveTo>
              <a:arcTo wR="1842626" hR="1842626" stAng="4711318" swAng="1377364"/>
            </a:path>
          </a:pathLst>
        </a:custGeom>
        <a:noFill/>
        <a:ln w="6350" cap="rnd" cmpd="sng" algn="ctr">
          <a:solidFill>
            <a:schemeClr val="accent2"/>
          </a:solidFill>
          <a:prstDash val="solid"/>
        </a:ln>
        <a:effectLst/>
      </dsp:spPr>
      <dsp:style>
        <a:lnRef idx="1">
          <a:scrgbClr r="0" g="0" b="0"/>
        </a:lnRef>
        <a:fillRef idx="0">
          <a:scrgbClr r="0" g="0" b="0"/>
        </a:fillRef>
        <a:effectRef idx="0">
          <a:scrgbClr r="0" g="0" b="0"/>
        </a:effectRef>
        <a:fontRef idx="minor"/>
      </dsp:style>
    </dsp:sp>
    <dsp:sp modelId="{3DF5344B-673A-4BB1-81D9-43CE754DFE0A}">
      <dsp:nvSpPr>
        <dsp:cNvPr id="0" name=""/>
        <dsp:cNvSpPr/>
      </dsp:nvSpPr>
      <dsp:spPr>
        <a:xfrm>
          <a:off x="2398858" y="3335766"/>
          <a:ext cx="1418145" cy="921794"/>
        </a:xfrm>
        <a:prstGeom prst="roundRect">
          <a:avLst/>
        </a:prstGeom>
        <a:solidFill>
          <a:schemeClr val="accent2"/>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Accreditation support</a:t>
          </a:r>
          <a:endParaRPr lang="en-US" sz="1500" kern="1200" dirty="0">
            <a:latin typeface="+mj-lt"/>
          </a:endParaRPr>
        </a:p>
      </dsp:txBody>
      <dsp:txXfrm>
        <a:off x="2443856" y="3380764"/>
        <a:ext cx="1328149" cy="831798"/>
      </dsp:txXfrm>
    </dsp:sp>
    <dsp:sp modelId="{F5BBB7B4-B832-416B-B771-9D74AC1BB8E5}">
      <dsp:nvSpPr>
        <dsp:cNvPr id="0" name=""/>
        <dsp:cNvSpPr/>
      </dsp:nvSpPr>
      <dsp:spPr>
        <a:xfrm>
          <a:off x="2348373" y="463321"/>
          <a:ext cx="3685252" cy="3685252"/>
        </a:xfrm>
        <a:custGeom>
          <a:avLst/>
          <a:gdLst/>
          <a:ahLst/>
          <a:cxnLst/>
          <a:rect l="0" t="0" r="0" b="0"/>
          <a:pathLst>
            <a:path>
              <a:moveTo>
                <a:pt x="308074" y="2862637"/>
              </a:moveTo>
              <a:arcTo wR="1842626" hR="1842626" stAng="8783289" swAng="2197246"/>
            </a:path>
          </a:pathLst>
        </a:custGeom>
        <a:noFill/>
        <a:ln w="6350" cap="rnd" cmpd="sng" algn="ctr">
          <a:solidFill>
            <a:schemeClr val="accent2"/>
          </a:solidFill>
          <a:prstDash val="solid"/>
        </a:ln>
        <a:effectLst/>
      </dsp:spPr>
      <dsp:style>
        <a:lnRef idx="1">
          <a:scrgbClr r="0" g="0" b="0"/>
        </a:lnRef>
        <a:fillRef idx="0">
          <a:scrgbClr r="0" g="0" b="0"/>
        </a:fillRef>
        <a:effectRef idx="0">
          <a:scrgbClr r="0" g="0" b="0"/>
        </a:effectRef>
        <a:fontRef idx="minor"/>
      </dsp:style>
    </dsp:sp>
    <dsp:sp modelId="{EADDF7E0-F241-433F-9B94-04CAB2E5A784}">
      <dsp:nvSpPr>
        <dsp:cNvPr id="0" name=""/>
        <dsp:cNvSpPr/>
      </dsp:nvSpPr>
      <dsp:spPr>
        <a:xfrm>
          <a:off x="1729485" y="1275647"/>
          <a:ext cx="1418145" cy="921794"/>
        </a:xfrm>
        <a:prstGeom prst="roundRect">
          <a:avLst/>
        </a:prstGeom>
        <a:solidFill>
          <a:schemeClr val="accent2"/>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Institutional effectiveness</a:t>
          </a:r>
          <a:endParaRPr lang="en-US" sz="1500" kern="1200" dirty="0">
            <a:latin typeface="+mj-lt"/>
          </a:endParaRPr>
        </a:p>
      </dsp:txBody>
      <dsp:txXfrm>
        <a:off x="1774483" y="1320645"/>
        <a:ext cx="1328149" cy="831798"/>
      </dsp:txXfrm>
    </dsp:sp>
    <dsp:sp modelId="{B71D39A8-05BE-433D-B0F8-131DC1F3ADF6}">
      <dsp:nvSpPr>
        <dsp:cNvPr id="0" name=""/>
        <dsp:cNvSpPr/>
      </dsp:nvSpPr>
      <dsp:spPr>
        <a:xfrm>
          <a:off x="2348373" y="463321"/>
          <a:ext cx="3685252" cy="3685252"/>
        </a:xfrm>
        <a:custGeom>
          <a:avLst/>
          <a:gdLst/>
          <a:ahLst/>
          <a:cxnLst/>
          <a:rect l="0" t="0" r="0" b="0"/>
          <a:pathLst>
            <a:path>
              <a:moveTo>
                <a:pt x="320905" y="803570"/>
              </a:moveTo>
              <a:arcTo wR="1842626" hR="1842626" stAng="12859553" swAng="1962765"/>
            </a:path>
          </a:pathLst>
        </a:custGeom>
        <a:noFill/>
        <a:ln w="6350" cap="rnd" cmpd="sng" algn="ctr">
          <a:solidFill>
            <a:schemeClr val="accent2"/>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6/15/2018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6/15/2018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1136555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12</a:t>
            </a:fld>
            <a:endParaRPr lang="en-US"/>
          </a:p>
        </p:txBody>
      </p:sp>
    </p:spTree>
    <p:extLst>
      <p:ext uri="{BB962C8B-B14F-4D97-AF65-F5344CB8AC3E}">
        <p14:creationId xmlns:p14="http://schemas.microsoft.com/office/powerpoint/2010/main" val="3540640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BC9442-A132-46C3-B9D8-F4373421A7E1}" type="slidenum">
              <a:rPr lang="en-US" smtClean="0">
                <a:latin typeface="Arial" charset="0"/>
              </a:rPr>
              <a:pPr/>
              <a:t>13</a:t>
            </a:fld>
            <a:endParaRPr lang="en-US" smtClean="0">
              <a:latin typeface="Arial" charset="0"/>
            </a:endParaRPr>
          </a:p>
        </p:txBody>
      </p:sp>
    </p:spTree>
    <p:extLst>
      <p:ext uri="{BB962C8B-B14F-4D97-AF65-F5344CB8AC3E}">
        <p14:creationId xmlns:p14="http://schemas.microsoft.com/office/powerpoint/2010/main" val="2283250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14</a:t>
            </a:fld>
            <a:endParaRPr lang="en-US"/>
          </a:p>
        </p:txBody>
      </p:sp>
    </p:spTree>
    <p:extLst>
      <p:ext uri="{BB962C8B-B14F-4D97-AF65-F5344CB8AC3E}">
        <p14:creationId xmlns:p14="http://schemas.microsoft.com/office/powerpoint/2010/main" val="2190721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15</a:t>
            </a:fld>
            <a:endParaRPr lang="en-US"/>
          </a:p>
        </p:txBody>
      </p:sp>
    </p:spTree>
    <p:extLst>
      <p:ext uri="{BB962C8B-B14F-4D97-AF65-F5344CB8AC3E}">
        <p14:creationId xmlns:p14="http://schemas.microsoft.com/office/powerpoint/2010/main" val="2881880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16</a:t>
            </a:fld>
            <a:endParaRPr lang="en-US"/>
          </a:p>
        </p:txBody>
      </p:sp>
    </p:spTree>
    <p:extLst>
      <p:ext uri="{BB962C8B-B14F-4D97-AF65-F5344CB8AC3E}">
        <p14:creationId xmlns:p14="http://schemas.microsoft.com/office/powerpoint/2010/main" val="1952346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17</a:t>
            </a:fld>
            <a:endParaRPr lang="en-US"/>
          </a:p>
        </p:txBody>
      </p:sp>
    </p:spTree>
    <p:extLst>
      <p:ext uri="{BB962C8B-B14F-4D97-AF65-F5344CB8AC3E}">
        <p14:creationId xmlns:p14="http://schemas.microsoft.com/office/powerpoint/2010/main" val="2913151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18</a:t>
            </a:fld>
            <a:endParaRPr lang="en-US"/>
          </a:p>
        </p:txBody>
      </p:sp>
    </p:spTree>
    <p:extLst>
      <p:ext uri="{BB962C8B-B14F-4D97-AF65-F5344CB8AC3E}">
        <p14:creationId xmlns:p14="http://schemas.microsoft.com/office/powerpoint/2010/main" val="12526658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19</a:t>
            </a:fld>
            <a:endParaRPr lang="en-US"/>
          </a:p>
        </p:txBody>
      </p:sp>
    </p:spTree>
    <p:extLst>
      <p:ext uri="{BB962C8B-B14F-4D97-AF65-F5344CB8AC3E}">
        <p14:creationId xmlns:p14="http://schemas.microsoft.com/office/powerpoint/2010/main" val="210073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3</a:t>
            </a:fld>
            <a:endParaRPr lang="en-US"/>
          </a:p>
        </p:txBody>
      </p:sp>
    </p:spTree>
    <p:extLst>
      <p:ext uri="{BB962C8B-B14F-4D97-AF65-F5344CB8AC3E}">
        <p14:creationId xmlns:p14="http://schemas.microsoft.com/office/powerpoint/2010/main" val="3171495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BC9442-A132-46C3-B9D8-F4373421A7E1}" type="slidenum">
              <a:rPr lang="en-US" smtClean="0">
                <a:latin typeface="Arial" charset="0"/>
              </a:rPr>
              <a:pPr/>
              <a:t>5</a:t>
            </a:fld>
            <a:endParaRPr lang="en-US" smtClean="0">
              <a:latin typeface="Arial" charset="0"/>
            </a:endParaRPr>
          </a:p>
        </p:txBody>
      </p:sp>
    </p:spTree>
    <p:extLst>
      <p:ext uri="{BB962C8B-B14F-4D97-AF65-F5344CB8AC3E}">
        <p14:creationId xmlns:p14="http://schemas.microsoft.com/office/powerpoint/2010/main" val="4080743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166722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952929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2962067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9</a:t>
            </a:fld>
            <a:endParaRPr lang="en-US"/>
          </a:p>
        </p:txBody>
      </p:sp>
    </p:spTree>
    <p:extLst>
      <p:ext uri="{BB962C8B-B14F-4D97-AF65-F5344CB8AC3E}">
        <p14:creationId xmlns:p14="http://schemas.microsoft.com/office/powerpoint/2010/main" val="1321090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10</a:t>
            </a:fld>
            <a:endParaRPr lang="en-US"/>
          </a:p>
        </p:txBody>
      </p:sp>
    </p:spTree>
    <p:extLst>
      <p:ext uri="{BB962C8B-B14F-4D97-AF65-F5344CB8AC3E}">
        <p14:creationId xmlns:p14="http://schemas.microsoft.com/office/powerpoint/2010/main" val="2371385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11</a:t>
            </a:fld>
            <a:endParaRPr lang="en-US"/>
          </a:p>
        </p:txBody>
      </p:sp>
    </p:spTree>
    <p:extLst>
      <p:ext uri="{BB962C8B-B14F-4D97-AF65-F5344CB8AC3E}">
        <p14:creationId xmlns:p14="http://schemas.microsoft.com/office/powerpoint/2010/main" val="35996693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smtClean="0"/>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j-lt"/>
                <a:ea typeface="+mn-ea"/>
                <a:cs typeface="+mn-cs"/>
              </a:defRPr>
            </a:lvl1pPr>
          </a:lstStyle>
          <a:p>
            <a:r>
              <a:rPr lang="en-US" dirty="0" smtClean="0"/>
              <a:t>Meeting Name — Month DD, YYYY</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3B88E8-FBC7-43AD-9B30-85F34671BE0D}" type="datetimeFigureOut">
              <a:rPr lang="en-US" smtClean="0"/>
              <a:pPr/>
              <a:t>6/15/2018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069673-7F5B-43C8-8D6C-767E6046CC67}" type="slidenum">
              <a:rPr lang="en-US" smtClean="0"/>
              <a:pPr/>
              <a:t>‹#›</a:t>
            </a:fld>
            <a:endParaRPr lang="en-US"/>
          </a:p>
        </p:txBody>
      </p:sp>
    </p:spTree>
    <p:extLst>
      <p:ext uri="{BB962C8B-B14F-4D97-AF65-F5344CB8AC3E}">
        <p14:creationId xmlns:p14="http://schemas.microsoft.com/office/powerpoint/2010/main" val="117231468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smtClean="0"/>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smtClean="0"/>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smtClean="0"/>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smtClean="0"/>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smtClean="0"/>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smtClean="0"/>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smtClean="0"/>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smtClean="0"/>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Ref idx="1001">
        <a:schemeClr val="bg2"/>
      </p:bgRef>
    </p:bg>
    <p:spTree>
      <p:nvGrpSpPr>
        <p:cNvPr id="1" name=""/>
        <p:cNvGrpSpPr/>
        <p:nvPr/>
      </p:nvGrpSpPr>
      <p:grpSpPr>
        <a:xfrm>
          <a:off x="0" y="0"/>
          <a:ext cx="0" cy="0"/>
          <a:chOff x="0" y="0"/>
          <a:chExt cx="0" cy="0"/>
        </a:xfrm>
      </p:grpSpPr>
      <p:pic>
        <p:nvPicPr>
          <p:cNvPr id="6"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010714" y="6251964"/>
            <a:ext cx="1904686" cy="606036"/>
          </a:xfrm>
          <a:prstGeom prst="rect">
            <a:avLst/>
          </a:prstGeom>
          <a:noFill/>
          <a:ln w="9525">
            <a:noFill/>
            <a:miter lim="800000"/>
            <a:headEnd/>
            <a:tailEnd/>
          </a:ln>
        </p:spPr>
      </p:pic>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smtClean="0"/>
              <a:t>Meeting Name — Month DD, YYYY</a:t>
            </a:r>
            <a:endParaRPr lang="en-US" dirty="0"/>
          </a:p>
        </p:txBody>
      </p:sp>
      <p:sp>
        <p:nvSpPr>
          <p:cNvPr id="4" name="Picture Placeholder 3"/>
          <p:cNvSpPr>
            <a:spLocks noGrp="1"/>
          </p:cNvSpPr>
          <p:nvPr>
            <p:ph type="pic" sz="quarter" idx="10"/>
          </p:nvPr>
        </p:nvSpPr>
        <p:spPr>
          <a:xfrm>
            <a:off x="0" y="-91440"/>
            <a:ext cx="9144000" cy="6144768"/>
          </a:xfrm>
        </p:spPr>
        <p:txBody>
          <a:bodyPr/>
          <a:lstStyle/>
          <a:p>
            <a:r>
              <a:rPr lang="en-US" smtClean="0"/>
              <a:t>Click icon to add picture</a:t>
            </a:r>
            <a:endParaRPr lang="en-US"/>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extLst>
      <p:ext uri="{BB962C8B-B14F-4D97-AF65-F5344CB8AC3E}">
        <p14:creationId xmlns:p14="http://schemas.microsoft.com/office/powerpoint/2010/main" val="269327714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8F2F3CA5-D936-4A54-A80A-D073672FD7F3}"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457200" y="1600200"/>
            <a:ext cx="8229600" cy="4625975"/>
          </a:xfrm>
        </p:spPr>
        <p:txBody>
          <a:bodyPr/>
          <a:lstStyle>
            <a:lvl1pPr>
              <a:spcBef>
                <a:spcPts val="1200"/>
              </a:spcBef>
              <a:defRPr sz="2400"/>
            </a:lvl1pPr>
            <a:lvl2pPr>
              <a:spcBef>
                <a:spcPts val="480"/>
              </a:spcBef>
              <a:defRPr sz="2000"/>
            </a:lvl2pPr>
            <a:lvl3pPr>
              <a:defRPr sz="1800"/>
            </a:lvl3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3"/>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accent6">
                    <a:lumMod val="40000"/>
                    <a:lumOff val="60000"/>
                  </a:schemeClr>
                </a:solidFill>
                <a:latin typeface="+mj-lt"/>
                <a:ea typeface="+mj-ea"/>
                <a:cs typeface="+mj-cs"/>
              </a:defRPr>
            </a:lvl1pPr>
          </a:lstStyle>
          <a:p>
            <a:pPr lvl="0"/>
            <a:r>
              <a:rPr lang="en-US" smtClean="0"/>
              <a:t>Click to edit Master text styles</a:t>
            </a:r>
          </a:p>
        </p:txBody>
      </p:sp>
      <p:sp>
        <p:nvSpPr>
          <p:cNvPr id="12" name="Title 11"/>
          <p:cNvSpPr>
            <a:spLocks noGrp="1"/>
          </p:cNvSpPr>
          <p:nvPr>
            <p:ph type="title"/>
          </p:nvPr>
        </p:nvSpPr>
        <p:spPr>
          <a:xfrm>
            <a:off x="457200" y="533400"/>
            <a:ext cx="8229600" cy="838200"/>
          </a:xfrm>
        </p:spPr>
        <p:txBody>
          <a:bodyPr/>
          <a:lstStyle>
            <a:lvl1pPr>
              <a:defRPr sz="4000"/>
            </a:lvl1pPr>
          </a:lstStyle>
          <a:p>
            <a:r>
              <a:rPr lang="en-US" smtClean="0"/>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404180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smtClean="0"/>
              <a:t>Click to edit Master title style</a:t>
            </a:r>
            <a:endParaRPr lang="en-US" dirty="0" smtClean="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39" r:id="rId8"/>
    <p:sldLayoutId id="2147484241" r:id="rId9"/>
    <p:sldLayoutId id="2147484242" r:id="rId10"/>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819400"/>
          </a:xfrm>
        </p:spPr>
        <p:txBody>
          <a:bodyPr>
            <a:normAutofit fontScale="90000"/>
          </a:bodyPr>
          <a:lstStyle/>
          <a:p>
            <a:r>
              <a:rPr lang="en-US" b="1" dirty="0" smtClean="0">
                <a:latin typeface="+mn-lt"/>
              </a:rPr>
              <a:t>Continuing to Advance the Culture of Assessment in Massachusetts</a:t>
            </a:r>
            <a:endParaRPr lang="en-US" b="1" dirty="0">
              <a:latin typeface="+mn-lt"/>
            </a:endParaRPr>
          </a:p>
        </p:txBody>
      </p:sp>
      <p:sp>
        <p:nvSpPr>
          <p:cNvPr id="4" name="Text Placeholder 3"/>
          <p:cNvSpPr>
            <a:spLocks noGrp="1"/>
          </p:cNvSpPr>
          <p:nvPr>
            <p:ph type="body" sz="quarter" idx="10"/>
          </p:nvPr>
        </p:nvSpPr>
        <p:spPr>
          <a:xfrm>
            <a:off x="152400" y="5486401"/>
            <a:ext cx="8382000" cy="1295400"/>
          </a:xfrm>
        </p:spPr>
        <p:txBody>
          <a:bodyPr/>
          <a:lstStyle/>
          <a:p>
            <a:pPr>
              <a:lnSpc>
                <a:spcPct val="80000"/>
              </a:lnSpc>
              <a:spcAft>
                <a:spcPts val="300"/>
              </a:spcAft>
            </a:pPr>
            <a:r>
              <a:rPr lang="en-US" altLang="en-US" dirty="0"/>
              <a:t>Dr. Patricia Marshall, Deputy Commissioner for Academic </a:t>
            </a:r>
            <a:r>
              <a:rPr lang="en-US" altLang="en-US" dirty="0" smtClean="0"/>
              <a:t>Affairs &amp; </a:t>
            </a:r>
            <a:r>
              <a:rPr lang="en-US" altLang="en-US" dirty="0"/>
              <a:t>Student Success</a:t>
            </a:r>
          </a:p>
          <a:p>
            <a:pPr>
              <a:lnSpc>
                <a:spcPct val="80000"/>
              </a:lnSpc>
              <a:spcAft>
                <a:spcPts val="300"/>
              </a:spcAft>
            </a:pPr>
            <a:r>
              <a:rPr lang="en-US" altLang="en-US" dirty="0"/>
              <a:t>Dr. Lane Glenn, President, Northern Essex Community College</a:t>
            </a:r>
          </a:p>
          <a:p>
            <a:pPr>
              <a:lnSpc>
                <a:spcPct val="80000"/>
              </a:lnSpc>
              <a:spcAft>
                <a:spcPts val="900"/>
              </a:spcAft>
            </a:pPr>
            <a:r>
              <a:rPr lang="en-US" altLang="en-US" dirty="0"/>
              <a:t>Dr. Robert Awkward, Director of Learning Outcomes Assessment</a:t>
            </a:r>
          </a:p>
          <a:p>
            <a:pPr>
              <a:lnSpc>
                <a:spcPct val="80000"/>
              </a:lnSpc>
            </a:pPr>
            <a:r>
              <a:rPr lang="en-US" altLang="en-US" dirty="0"/>
              <a:t>Board of Higher </a:t>
            </a:r>
            <a:r>
              <a:rPr lang="en-US" altLang="en-US" dirty="0" smtClean="0"/>
              <a:t>Education — March </a:t>
            </a:r>
            <a:r>
              <a:rPr lang="en-US" altLang="en-US" dirty="0"/>
              <a:t>21, </a:t>
            </a:r>
            <a:r>
              <a:rPr lang="en-US" altLang="en-US" dirty="0" smtClean="0"/>
              <a:t>2017</a:t>
            </a:r>
            <a:endParaRPr lang="en-US" altLang="en-US" dirty="0"/>
          </a:p>
        </p:txBody>
      </p:sp>
    </p:spTree>
    <p:extLst>
      <p:ext uri="{BB962C8B-B14F-4D97-AF65-F5344CB8AC3E}">
        <p14:creationId xmlns:p14="http://schemas.microsoft.com/office/powerpoint/2010/main" val="2273347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ackgroundRemoval t="174" b="100000" l="0" r="100000">
                        <a14:foregroundMark x1="13834" y1="12348" x2="53486" y2="77217"/>
                        <a14:foregroundMark x1="12854" y1="82957" x2="92593" y2="20522"/>
                        <a14:foregroundMark x1="11765" y1="7478" x2="94771" y2="11652"/>
                        <a14:foregroundMark x1="94771" y1="11652" x2="95425" y2="94087"/>
                        <a14:foregroundMark x1="95425" y1="94087" x2="6100" y2="95826"/>
                        <a14:foregroundMark x1="6100" y1="95826" x2="11656" y2="6609"/>
                        <a14:foregroundMark x1="9804" y1="4522" x2="2941" y2="96000"/>
                        <a14:foregroundMark x1="7407" y1="76696" x2="73638" y2="9913"/>
                        <a14:foregroundMark x1="42810" y1="8522" x2="35185" y2="62435"/>
                        <a14:foregroundMark x1="79412" y1="29043" x2="92484" y2="93217"/>
                        <a14:foregroundMark x1="41830" y1="92870" x2="93246" y2="53565"/>
                        <a14:foregroundMark x1="91285" y1="15478" x2="97821" y2="7652"/>
                        <a14:foregroundMark x1="9368" y1="45043" x2="2941" y2="18435"/>
                        <a14:backgroundMark x1="4466" y1="11826" x2="5556" y2="4000"/>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371600" y="2667000"/>
            <a:ext cx="6326058"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04800" y="1619071"/>
            <a:ext cx="8610600" cy="1200329"/>
          </a:xfrm>
          <a:prstGeom prst="rect">
            <a:avLst/>
          </a:prstGeom>
          <a:noFill/>
        </p:spPr>
        <p:txBody>
          <a:bodyPr wrap="square" rtlCol="0">
            <a:spAutoFit/>
          </a:bodyPr>
          <a:lstStyle/>
          <a:p>
            <a:r>
              <a:rPr lang="en-US" sz="2400" b="1" dirty="0" smtClean="0">
                <a:solidFill>
                  <a:schemeClr val="tx1">
                    <a:lumMod val="85000"/>
                    <a:lumOff val="15000"/>
                  </a:schemeClr>
                </a:solidFill>
                <a:latin typeface="+mj-lt"/>
              </a:rPr>
              <a:t>12 States</a:t>
            </a:r>
            <a:endParaRPr lang="en-US" sz="2400" b="1" dirty="0">
              <a:solidFill>
                <a:schemeClr val="tx1">
                  <a:lumMod val="85000"/>
                  <a:lumOff val="15000"/>
                </a:schemeClr>
              </a:solidFill>
              <a:latin typeface="+mj-lt"/>
            </a:endParaRPr>
          </a:p>
          <a:p>
            <a:r>
              <a:rPr lang="en-US" sz="2400" dirty="0">
                <a:solidFill>
                  <a:schemeClr val="tx1">
                    <a:lumMod val="85000"/>
                    <a:lumOff val="15000"/>
                  </a:schemeClr>
                </a:solidFill>
                <a:latin typeface="Calibri Light" panose="020F0302020204030204" pitchFamily="34" charset="0"/>
              </a:rPr>
              <a:t>Connecticut, </a:t>
            </a:r>
            <a:r>
              <a:rPr lang="en-US" sz="2400" dirty="0" smtClean="0">
                <a:solidFill>
                  <a:schemeClr val="tx1">
                    <a:lumMod val="85000"/>
                    <a:lumOff val="15000"/>
                  </a:schemeClr>
                </a:solidFill>
                <a:latin typeface="Calibri Light" panose="020F0302020204030204" pitchFamily="34" charset="0"/>
              </a:rPr>
              <a:t>Hawaii</a:t>
            </a:r>
            <a:r>
              <a:rPr lang="en-US" sz="2400" dirty="0">
                <a:solidFill>
                  <a:schemeClr val="tx1">
                    <a:lumMod val="85000"/>
                    <a:lumOff val="15000"/>
                  </a:schemeClr>
                </a:solidFill>
                <a:latin typeface="Calibri Light" panose="020F0302020204030204" pitchFamily="34" charset="0"/>
              </a:rPr>
              <a:t>, Indiana, </a:t>
            </a:r>
            <a:r>
              <a:rPr lang="en-US" sz="2400" dirty="0" smtClean="0">
                <a:solidFill>
                  <a:schemeClr val="tx1">
                    <a:lumMod val="85000"/>
                    <a:lumOff val="15000"/>
                  </a:schemeClr>
                </a:solidFill>
                <a:latin typeface="Calibri Light" panose="020F0302020204030204" pitchFamily="34" charset="0"/>
              </a:rPr>
              <a:t>Kentucky</a:t>
            </a:r>
            <a:r>
              <a:rPr lang="en-US" sz="2400" dirty="0">
                <a:solidFill>
                  <a:schemeClr val="tx1">
                    <a:lumMod val="85000"/>
                    <a:lumOff val="15000"/>
                  </a:schemeClr>
                </a:solidFill>
                <a:latin typeface="Calibri Light" panose="020F0302020204030204" pitchFamily="34" charset="0"/>
              </a:rPr>
              <a:t>, Maine, Massachusetts, Minnesota, Missouri, Oregon, Rhode Island, Texas, and Utah</a:t>
            </a:r>
            <a:endParaRPr lang="en-US" sz="2400" b="1" dirty="0" smtClean="0">
              <a:solidFill>
                <a:schemeClr val="tx1">
                  <a:lumMod val="85000"/>
                  <a:lumOff val="15000"/>
                </a:schemeClr>
              </a:solidFill>
              <a:latin typeface="Calibri Light" panose="020F0302020204030204" pitchFamily="34" charset="0"/>
            </a:endParaRPr>
          </a:p>
        </p:txBody>
      </p:sp>
      <p:sp>
        <p:nvSpPr>
          <p:cNvPr id="10" name="Text Placeholder 9"/>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4" name="Title 3"/>
          <p:cNvSpPr>
            <a:spLocks noGrp="1"/>
          </p:cNvSpPr>
          <p:nvPr>
            <p:ph type="title"/>
          </p:nvPr>
        </p:nvSpPr>
        <p:spPr/>
        <p:txBody>
          <a:bodyPr/>
          <a:lstStyle/>
          <a:p>
            <a:r>
              <a:rPr lang="en-US" dirty="0" smtClean="0"/>
              <a:t>Multi-State Collaborative States</a:t>
            </a:r>
            <a:endParaRPr lang="en-US" dirty="0"/>
          </a:p>
        </p:txBody>
      </p:sp>
      <p:sp>
        <p:nvSpPr>
          <p:cNvPr id="3" name="Date Placeholder 2"/>
          <p:cNvSpPr>
            <a:spLocks noGrp="1"/>
          </p:cNvSpPr>
          <p:nvPr>
            <p:ph type="dt" sz="half" idx="14"/>
          </p:nvPr>
        </p:nvSpPr>
        <p:spPr/>
        <p:txBody>
          <a:bodyPr/>
          <a:lstStyle/>
          <a:p>
            <a:fld id="{4823083E-750A-456D-BB9E-1D83B8035CA6}" type="datetime1">
              <a:rPr lang="en-US" smtClean="0"/>
              <a:pPr/>
              <a:t>6/15/2018</a:t>
            </a:fld>
            <a:endParaRPr lang="en-US" dirty="0"/>
          </a:p>
        </p:txBody>
      </p:sp>
    </p:spTree>
    <p:extLst>
      <p:ext uri="{BB962C8B-B14F-4D97-AF65-F5344CB8AC3E}">
        <p14:creationId xmlns:p14="http://schemas.microsoft.com/office/powerpoint/2010/main" val="631136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57283240"/>
              </p:ext>
            </p:extLst>
          </p:nvPr>
        </p:nvGraphicFramePr>
        <p:xfrm>
          <a:off x="228600" y="1752600"/>
          <a:ext cx="83820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Placeholder 5"/>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Multi-State Collaborative Benefits</a:t>
            </a:r>
            <a:endParaRPr lang="en-US" dirty="0"/>
          </a:p>
        </p:txBody>
      </p:sp>
    </p:spTree>
    <p:extLst>
      <p:ext uri="{BB962C8B-B14F-4D97-AF65-F5344CB8AC3E}">
        <p14:creationId xmlns:p14="http://schemas.microsoft.com/office/powerpoint/2010/main" val="259714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4778829"/>
            <a:ext cx="76962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1000" y="5410200"/>
            <a:ext cx="692658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p:txBody>
          <a:bodyPr/>
          <a:lstStyle/>
          <a:p>
            <a:pPr marL="119062" indent="0">
              <a:lnSpc>
                <a:spcPct val="150000"/>
              </a:lnSpc>
              <a:buNone/>
            </a:pPr>
            <a:r>
              <a:rPr lang="en-US" sz="2600" dirty="0" smtClean="0"/>
              <a:t>“</a:t>
            </a:r>
            <a:r>
              <a:rPr lang="en-US" sz="2600" dirty="0" err="1" smtClean="0"/>
              <a:t>Quinsigamond</a:t>
            </a:r>
            <a:r>
              <a:rPr lang="en-US" sz="2600" dirty="0" smtClean="0"/>
              <a:t> Community College’s participation in the [MSC] positively impacted our campus…  </a:t>
            </a:r>
            <a:br>
              <a:rPr lang="en-US" sz="2600" dirty="0" smtClean="0"/>
            </a:br>
            <a:r>
              <a:rPr lang="en-US" sz="2600" dirty="0" smtClean="0"/>
              <a:t>in various ways. Most importantly it caused the </a:t>
            </a:r>
            <a:r>
              <a:rPr lang="en-US" sz="2600" dirty="0" err="1" smtClean="0"/>
              <a:t>Quinsigamond</a:t>
            </a:r>
            <a:r>
              <a:rPr lang="en-US" sz="2600" dirty="0" smtClean="0"/>
              <a:t> Outcomes Research for Excellence (QORE) Team to reconsider how we could   </a:t>
            </a:r>
            <a:br>
              <a:rPr lang="en-US" sz="2600" dirty="0" smtClean="0"/>
            </a:br>
            <a:r>
              <a:rPr lang="en-US" sz="2600" b="1" dirty="0" smtClean="0">
                <a:solidFill>
                  <a:schemeClr val="bg1"/>
                </a:solidFill>
              </a:rPr>
              <a:t>better support faculty when they are designing, implementing and assessing assignments.”</a:t>
            </a:r>
          </a:p>
          <a:p>
            <a:r>
              <a:rPr lang="en-US" sz="1800" dirty="0" smtClean="0"/>
              <a:t>A. Beaudry, Professor of English &amp; Academic Technology Facilitator, </a:t>
            </a:r>
            <a:r>
              <a:rPr lang="en-US" sz="1800" dirty="0" err="1" smtClean="0"/>
              <a:t>Quinsigamond</a:t>
            </a:r>
            <a:r>
              <a:rPr lang="en-US" sz="1800" dirty="0" smtClean="0"/>
              <a:t> Community College, February 13, 2017</a:t>
            </a:r>
            <a:endParaRPr lang="en-US" sz="1800" dirty="0"/>
          </a:p>
        </p:txBody>
      </p:sp>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smtClean="0"/>
              <a:t>Assessment Testimonial</a:t>
            </a:r>
            <a:endParaRPr lang="en-US" dirty="0"/>
          </a:p>
        </p:txBody>
      </p:sp>
    </p:spTree>
    <p:extLst>
      <p:ext uri="{BB962C8B-B14F-4D97-AF65-F5344CB8AC3E}">
        <p14:creationId xmlns:p14="http://schemas.microsoft.com/office/powerpoint/2010/main" val="2090538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US" dirty="0"/>
              <a:t>Student Learning Outcomes Assessment Update</a:t>
            </a:r>
          </a:p>
        </p:txBody>
      </p:sp>
      <p:sp>
        <p:nvSpPr>
          <p:cNvPr id="3" name="Title 2"/>
          <p:cNvSpPr>
            <a:spLocks noGrp="1"/>
          </p:cNvSpPr>
          <p:nvPr>
            <p:ph type="title"/>
          </p:nvPr>
        </p:nvSpPr>
        <p:spPr/>
        <p:txBody>
          <a:bodyPr/>
          <a:lstStyle/>
          <a:p>
            <a:r>
              <a:rPr lang="en-US" smtClean="0"/>
              <a:t>Massachusetts LEAP State Initiative</a:t>
            </a:r>
            <a:endParaRPr lang="en-US" dirty="0"/>
          </a:p>
        </p:txBody>
      </p:sp>
      <p:pic>
        <p:nvPicPr>
          <p:cNvPr id="15" name="Picture 4" descr="CampusMap_JustSymbols.png"/>
          <p:cNvPicPr>
            <a:picLocks noChangeAspect="1"/>
          </p:cNvPicPr>
          <p:nvPr/>
        </p:nvPicPr>
        <p:blipFill>
          <a:blip r:embed="rId3" cstate="print"/>
          <a:srcRect/>
          <a:stretch>
            <a:fillRect/>
          </a:stretch>
        </p:blipFill>
        <p:spPr bwMode="auto">
          <a:xfrm>
            <a:off x="2895600" y="3352800"/>
            <a:ext cx="3505200" cy="1952625"/>
          </a:xfrm>
          <a:prstGeom prst="rect">
            <a:avLst/>
          </a:prstGeom>
          <a:noFill/>
          <a:ln w="9525">
            <a:noFill/>
            <a:miter lim="800000"/>
            <a:headEnd/>
            <a:tailEnd/>
          </a:ln>
        </p:spPr>
      </p:pic>
      <p:sp>
        <p:nvSpPr>
          <p:cNvPr id="17" name="TextBox 16"/>
          <p:cNvSpPr txBox="1"/>
          <p:nvPr/>
        </p:nvSpPr>
        <p:spPr>
          <a:xfrm>
            <a:off x="3124200" y="3733800"/>
            <a:ext cx="2514600" cy="461963"/>
          </a:xfrm>
          <a:prstGeom prst="rect">
            <a:avLst/>
          </a:prstGeom>
          <a:noFill/>
        </p:spPr>
        <p:txBody>
          <a:bodyPr>
            <a:spAutoFit/>
          </a:bodyPr>
          <a:lstStyle/>
          <a:p>
            <a:pPr algn="ctr">
              <a:defRPr/>
            </a:pPr>
            <a:r>
              <a:rPr lang="en-US" sz="2400" b="1" dirty="0">
                <a:latin typeface="+mj-lt"/>
              </a:rPr>
              <a:t>State Level</a:t>
            </a:r>
          </a:p>
        </p:txBody>
      </p:sp>
      <p:sp>
        <p:nvSpPr>
          <p:cNvPr id="18" name="Text Placeholder 8"/>
          <p:cNvSpPr txBox="1">
            <a:spLocks/>
          </p:cNvSpPr>
          <p:nvPr/>
        </p:nvSpPr>
        <p:spPr bwMode="auto">
          <a:xfrm>
            <a:off x="685800" y="4648200"/>
            <a:ext cx="3276600" cy="1752600"/>
          </a:xfrm>
          <a:prstGeom prst="rect">
            <a:avLst/>
          </a:prstGeom>
          <a:noFill/>
          <a:ln w="9525">
            <a:solidFill>
              <a:schemeClr val="accent6"/>
            </a:solidFill>
            <a:miter lim="800000"/>
            <a:headEnd/>
            <a:tailEnd/>
          </a:ln>
        </p:spPr>
        <p:txBody>
          <a:bodyPr lIns="54864" tIns="91440"/>
          <a:lstStyle/>
          <a:p>
            <a:pPr marL="115888" indent="3175" algn="ctr">
              <a:spcAft>
                <a:spcPts val="800"/>
              </a:spcAft>
              <a:buClr>
                <a:schemeClr val="accent1"/>
              </a:buClr>
              <a:buSzPct val="80000"/>
              <a:buFont typeface="Wingdings 2" pitchFamily="18" charset="2"/>
              <a:buNone/>
              <a:defRPr/>
            </a:pPr>
            <a:r>
              <a:rPr lang="en-US" dirty="0" err="1" smtClean="0">
                <a:solidFill>
                  <a:schemeClr val="accent2"/>
                </a:solidFill>
                <a:latin typeface="+mj-lt"/>
              </a:rPr>
              <a:t>Amcoa</a:t>
            </a:r>
            <a:r>
              <a:rPr lang="en-US" dirty="0" smtClean="0">
                <a:solidFill>
                  <a:schemeClr val="accent2"/>
                </a:solidFill>
                <a:latin typeface="+mj-lt"/>
              </a:rPr>
              <a:t> </a:t>
            </a:r>
            <a:r>
              <a:rPr lang="en-US" dirty="0">
                <a:solidFill>
                  <a:schemeClr val="accent2"/>
                </a:solidFill>
                <a:latin typeface="+mj-lt"/>
              </a:rPr>
              <a:t>Team</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Advancing assessment of </a:t>
            </a:r>
            <a:r>
              <a:rPr lang="en-US" sz="1400" dirty="0">
                <a:solidFill>
                  <a:schemeClr val="tx1">
                    <a:lumMod val="75000"/>
                    <a:lumOff val="25000"/>
                  </a:schemeClr>
                </a:solidFill>
                <a:latin typeface="+mn-lt"/>
              </a:rPr>
              <a:t>student learning </a:t>
            </a:r>
            <a:r>
              <a:rPr lang="en-US" sz="1400" dirty="0" smtClean="0">
                <a:solidFill>
                  <a:schemeClr val="tx1">
                    <a:lumMod val="75000"/>
                    <a:lumOff val="25000"/>
                  </a:schemeClr>
                </a:solidFill>
                <a:latin typeface="+mn-lt"/>
              </a:rPr>
              <a:t>on public campuses; strengthening campus </a:t>
            </a:r>
            <a:br>
              <a:rPr lang="en-US" sz="1400" dirty="0" smtClean="0">
                <a:solidFill>
                  <a:schemeClr val="tx1">
                    <a:lumMod val="75000"/>
                    <a:lumOff val="25000"/>
                  </a:schemeClr>
                </a:solidFill>
                <a:latin typeface="+mn-lt"/>
              </a:rPr>
            </a:br>
            <a:r>
              <a:rPr lang="en-US" sz="1400" dirty="0" smtClean="0">
                <a:solidFill>
                  <a:schemeClr val="tx1">
                    <a:lumMod val="75000"/>
                    <a:lumOff val="25000"/>
                  </a:schemeClr>
                </a:solidFill>
                <a:latin typeface="+mn-lt"/>
              </a:rPr>
              <a:t>assessment capabilities</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Chair: R. J. Awkward</a:t>
            </a:r>
            <a:endParaRPr lang="en-US" sz="1400" dirty="0">
              <a:solidFill>
                <a:schemeClr val="tx1">
                  <a:lumMod val="75000"/>
                  <a:lumOff val="25000"/>
                </a:schemeClr>
              </a:solidFill>
              <a:latin typeface="+mn-lt"/>
            </a:endParaRPr>
          </a:p>
          <a:p>
            <a:pPr marL="115888" lvl="1" indent="3175">
              <a:spcAft>
                <a:spcPts val="800"/>
              </a:spcAft>
              <a:buClr>
                <a:schemeClr val="accent2"/>
              </a:buClr>
              <a:buSzPct val="90000"/>
              <a:buFont typeface="Wingdings" pitchFamily="2" charset="2"/>
              <a:buChar char=""/>
              <a:defRPr/>
            </a:pPr>
            <a:endParaRPr lang="en-US" sz="1400" dirty="0">
              <a:solidFill>
                <a:schemeClr val="tx1">
                  <a:lumMod val="75000"/>
                  <a:lumOff val="25000"/>
                </a:schemeClr>
              </a:solidFill>
              <a:latin typeface="+mn-lt"/>
            </a:endParaRPr>
          </a:p>
        </p:txBody>
      </p:sp>
      <p:sp>
        <p:nvSpPr>
          <p:cNvPr id="19" name="Text Placeholder 8"/>
          <p:cNvSpPr txBox="1">
            <a:spLocks/>
          </p:cNvSpPr>
          <p:nvPr/>
        </p:nvSpPr>
        <p:spPr bwMode="auto">
          <a:xfrm>
            <a:off x="5029200" y="4648200"/>
            <a:ext cx="3273425" cy="1752600"/>
          </a:xfrm>
          <a:prstGeom prst="rect">
            <a:avLst/>
          </a:prstGeom>
          <a:solidFill>
            <a:srgbClr val="FFFFFF">
              <a:alpha val="40000"/>
            </a:srgbClr>
          </a:solidFill>
          <a:ln w="9525">
            <a:solidFill>
              <a:schemeClr val="accent6"/>
            </a:solidFill>
            <a:miter lim="800000"/>
            <a:headEnd/>
            <a:tailEnd/>
          </a:ln>
        </p:spPr>
        <p:txBody>
          <a:bodyPr lIns="54864" tIns="91440"/>
          <a:lstStyle/>
          <a:p>
            <a:pPr marL="115888" indent="3175" algn="ctr">
              <a:spcAft>
                <a:spcPts val="800"/>
              </a:spcAft>
              <a:buClr>
                <a:schemeClr val="accent1"/>
              </a:buClr>
              <a:buSzPct val="80000"/>
              <a:buFont typeface="Wingdings 2" pitchFamily="18" charset="2"/>
              <a:buNone/>
              <a:defRPr/>
            </a:pPr>
            <a:r>
              <a:rPr lang="en-US" dirty="0" smtClean="0">
                <a:solidFill>
                  <a:schemeClr val="accent2"/>
                </a:solidFill>
                <a:latin typeface="+mj-lt"/>
              </a:rPr>
              <a:t>MSC Steering Committee</a:t>
            </a:r>
            <a:endParaRPr lang="en-US" sz="1400" dirty="0">
              <a:solidFill>
                <a:schemeClr val="accent2"/>
              </a:solidFill>
              <a:latin typeface="+mj-lt"/>
            </a:endParaRPr>
          </a:p>
          <a:p>
            <a:pPr marL="115888" indent="3175" algn="ctr">
              <a:spcAft>
                <a:spcPts val="800"/>
              </a:spcAft>
              <a:buClr>
                <a:schemeClr val="accent1"/>
              </a:buClr>
              <a:buSzPct val="80000"/>
              <a:defRPr/>
            </a:pPr>
            <a:r>
              <a:rPr lang="en-US" sz="1400" dirty="0">
                <a:solidFill>
                  <a:schemeClr val="tx1">
                    <a:lumMod val="75000"/>
                    <a:lumOff val="25000"/>
                  </a:schemeClr>
                </a:solidFill>
                <a:latin typeface="+mn-lt"/>
              </a:rPr>
              <a:t>Representing MA in the Multistate Collaborative to </a:t>
            </a:r>
            <a:r>
              <a:rPr lang="en-US" sz="1400" dirty="0" smtClean="0">
                <a:solidFill>
                  <a:schemeClr val="tx1">
                    <a:lumMod val="75000"/>
                    <a:lumOff val="25000"/>
                  </a:schemeClr>
                </a:solidFill>
                <a:latin typeface="+mn-lt"/>
              </a:rPr>
              <a:t>develop </a:t>
            </a:r>
            <a:r>
              <a:rPr lang="en-US" sz="1400" dirty="0">
                <a:solidFill>
                  <a:schemeClr val="tx1">
                    <a:lumMod val="75000"/>
                    <a:lumOff val="25000"/>
                  </a:schemeClr>
                </a:solidFill>
                <a:latin typeface="+mn-lt"/>
              </a:rPr>
              <a:t>a multistate program of </a:t>
            </a:r>
            <a:r>
              <a:rPr lang="en-US" sz="1400" dirty="0" smtClean="0">
                <a:solidFill>
                  <a:schemeClr val="tx1">
                    <a:lumMod val="75000"/>
                    <a:lumOff val="25000"/>
                  </a:schemeClr>
                </a:solidFill>
                <a:latin typeface="+mn-lt"/>
              </a:rPr>
              <a:t>assessment</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Chair: R. J. Awkward</a:t>
            </a:r>
            <a:endParaRPr lang="en-US" sz="1400" dirty="0">
              <a:solidFill>
                <a:schemeClr val="tx1">
                  <a:lumMod val="75000"/>
                  <a:lumOff val="25000"/>
                </a:schemeClr>
              </a:solidFill>
              <a:latin typeface="+mn-lt"/>
            </a:endParaRPr>
          </a:p>
          <a:p>
            <a:pPr marL="115888" lvl="1" indent="3175">
              <a:spcAft>
                <a:spcPts val="800"/>
              </a:spcAft>
              <a:buClr>
                <a:schemeClr val="accent2"/>
              </a:buClr>
              <a:buSzPct val="90000"/>
              <a:buFont typeface="Wingdings" pitchFamily="2" charset="2"/>
              <a:buChar char=""/>
              <a:defRPr/>
            </a:pPr>
            <a:endParaRPr lang="en-US" sz="1400" dirty="0">
              <a:solidFill>
                <a:schemeClr val="tx1">
                  <a:lumMod val="75000"/>
                  <a:lumOff val="25000"/>
                </a:schemeClr>
              </a:solidFill>
              <a:latin typeface="+mn-lt"/>
            </a:endParaRPr>
          </a:p>
        </p:txBody>
      </p:sp>
      <p:cxnSp>
        <p:nvCxnSpPr>
          <p:cNvPr id="20" name="Straight Connector 19"/>
          <p:cNvCxnSpPr/>
          <p:nvPr/>
        </p:nvCxnSpPr>
        <p:spPr>
          <a:xfrm flipH="1">
            <a:off x="1676400" y="3276600"/>
            <a:ext cx="91440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962400" y="5334000"/>
            <a:ext cx="1066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553200" y="3276600"/>
            <a:ext cx="76200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8"/>
          <p:cNvSpPr txBox="1">
            <a:spLocks/>
          </p:cNvSpPr>
          <p:nvPr/>
        </p:nvSpPr>
        <p:spPr bwMode="auto">
          <a:xfrm>
            <a:off x="2438400" y="1600200"/>
            <a:ext cx="4267200" cy="1752600"/>
          </a:xfrm>
          <a:prstGeom prst="rect">
            <a:avLst/>
          </a:prstGeom>
          <a:solidFill>
            <a:schemeClr val="bg1"/>
          </a:solidFill>
          <a:ln w="9525">
            <a:solidFill>
              <a:schemeClr val="accent6"/>
            </a:solidFill>
            <a:miter lim="800000"/>
            <a:headEnd/>
            <a:tailEnd/>
          </a:ln>
        </p:spPr>
        <p:txBody>
          <a:bodyPr vert="horz" wrap="square" lIns="54864" tIns="91440" rIns="91440" bIns="45720" numCol="1" anchor="t" anchorCtr="0" compatLnSpc="1">
            <a:prstTxWarp prst="textNoShape">
              <a:avLst/>
            </a:prstTxWarp>
            <a:normAutofit/>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24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0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18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5888" indent="3175" algn="ctr">
              <a:spcBef>
                <a:spcPct val="0"/>
              </a:spcBef>
              <a:spcAft>
                <a:spcPts val="800"/>
              </a:spcAft>
              <a:buFont typeface="Wingdings 2" pitchFamily="18" charset="2"/>
              <a:buNone/>
              <a:defRPr/>
            </a:pPr>
            <a:r>
              <a:rPr lang="en-US" sz="1800" smtClean="0">
                <a:solidFill>
                  <a:schemeClr val="accent2"/>
                </a:solidFill>
                <a:latin typeface="+mj-lt"/>
              </a:rPr>
              <a:t>Massachusetts Task Force on </a:t>
            </a:r>
            <a:br>
              <a:rPr lang="en-US" sz="1800" smtClean="0">
                <a:solidFill>
                  <a:schemeClr val="accent2"/>
                </a:solidFill>
                <a:latin typeface="+mj-lt"/>
              </a:rPr>
            </a:br>
            <a:r>
              <a:rPr lang="en-US" sz="1800" smtClean="0">
                <a:solidFill>
                  <a:schemeClr val="accent2"/>
                </a:solidFill>
                <a:latin typeface="+mj-lt"/>
              </a:rPr>
              <a:t>Statewide Assessment</a:t>
            </a:r>
          </a:p>
          <a:p>
            <a:pPr marL="115888" indent="3175" algn="ctr">
              <a:spcBef>
                <a:spcPct val="0"/>
              </a:spcBef>
              <a:spcAft>
                <a:spcPts val="800"/>
              </a:spcAft>
              <a:buFont typeface="Wingdings 2" pitchFamily="18" charset="2"/>
              <a:buNone/>
              <a:defRPr/>
            </a:pPr>
            <a:r>
              <a:rPr lang="en-US" sz="1800" smtClean="0">
                <a:solidFill>
                  <a:schemeClr val="accent2"/>
                </a:solidFill>
                <a:latin typeface="+mj-lt"/>
              </a:rPr>
              <a:t>Chair: Dr. Lane Glenn, President, </a:t>
            </a:r>
            <a:br>
              <a:rPr lang="en-US" sz="1800" smtClean="0">
                <a:solidFill>
                  <a:schemeClr val="accent2"/>
                </a:solidFill>
                <a:latin typeface="+mj-lt"/>
              </a:rPr>
            </a:br>
            <a:r>
              <a:rPr lang="en-US" sz="1800" smtClean="0">
                <a:solidFill>
                  <a:schemeClr val="accent2"/>
                </a:solidFill>
                <a:latin typeface="+mj-lt"/>
              </a:rPr>
              <a:t>Northern Essex Community College</a:t>
            </a:r>
          </a:p>
          <a:p>
            <a:pPr marL="115888" indent="3175" algn="ctr">
              <a:spcBef>
                <a:spcPct val="0"/>
              </a:spcBef>
              <a:spcAft>
                <a:spcPts val="800"/>
              </a:spcAft>
              <a:buFont typeface="Wingdings 2" pitchFamily="18" charset="2"/>
              <a:buNone/>
              <a:defRPr/>
            </a:pPr>
            <a:r>
              <a:rPr lang="en-US" sz="1400" smtClean="0">
                <a:solidFill>
                  <a:schemeClr val="tx1">
                    <a:lumMod val="75000"/>
                    <a:lumOff val="25000"/>
                  </a:schemeClr>
                </a:solidFill>
              </a:rPr>
              <a:t>Providing broad oversight for Massachusetts</a:t>
            </a:r>
          </a:p>
          <a:p>
            <a:pPr marL="115888" lvl="1" indent="3175">
              <a:spcBef>
                <a:spcPct val="0"/>
              </a:spcBef>
              <a:spcAft>
                <a:spcPts val="800"/>
              </a:spcAft>
              <a:defRPr/>
            </a:pPr>
            <a:endParaRPr lang="en-US" sz="1400" dirty="0" smtClean="0">
              <a:solidFill>
                <a:schemeClr val="tx1">
                  <a:lumMod val="75000"/>
                  <a:lumOff val="25000"/>
                </a:schemeClr>
              </a:solidFill>
            </a:endParaRPr>
          </a:p>
        </p:txBody>
      </p:sp>
    </p:spTree>
    <p:extLst>
      <p:ext uri="{BB962C8B-B14F-4D97-AF65-F5344CB8AC3E}">
        <p14:creationId xmlns:p14="http://schemas.microsoft.com/office/powerpoint/2010/main" val="59368967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April 21, </a:t>
            </a:r>
            <a:r>
              <a:rPr lang="en-US" b="1" dirty="0" smtClean="0"/>
              <a:t>2017: </a:t>
            </a:r>
            <a:r>
              <a:rPr lang="en-US" dirty="0"/>
              <a:t>Sixth </a:t>
            </a:r>
            <a:r>
              <a:rPr lang="en-US" dirty="0" smtClean="0"/>
              <a:t>Annual AMCOA Assessment Conference</a:t>
            </a:r>
          </a:p>
          <a:p>
            <a:r>
              <a:rPr lang="en-US" dirty="0" smtClean="0"/>
              <a:t>Selected national guest presenters:</a:t>
            </a:r>
          </a:p>
          <a:p>
            <a:pPr lvl="1"/>
            <a:r>
              <a:rPr lang="en-US" dirty="0" smtClean="0"/>
              <a:t>Dr. Susan Albertine, Senior Scholar, AAC&amp;U (Keynote)</a:t>
            </a:r>
          </a:p>
          <a:p>
            <a:pPr lvl="1"/>
            <a:r>
              <a:rPr lang="en-US" dirty="0" smtClean="0"/>
              <a:t>Dr. Natasha Jankowski, Director, NILOA and Research Assistant Professor, Department of Education Policy, Organization and Leadership at the University of Illinois Urbana-Champaign</a:t>
            </a:r>
          </a:p>
          <a:p>
            <a:endParaRPr lang="en-US" dirty="0" smtClean="0"/>
          </a:p>
          <a:p>
            <a:pPr lvl="1"/>
            <a:endParaRPr lang="en-US" dirty="0"/>
          </a:p>
        </p:txBody>
      </p:sp>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Annual Assessment Conference</a:t>
            </a:r>
            <a:endParaRPr lang="en-US" dirty="0"/>
          </a:p>
        </p:txBody>
      </p:sp>
    </p:spTree>
    <p:extLst>
      <p:ext uri="{BB962C8B-B14F-4D97-AF65-F5344CB8AC3E}">
        <p14:creationId xmlns:p14="http://schemas.microsoft.com/office/powerpoint/2010/main" val="3727329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err="1" smtClean="0"/>
              <a:t>MassTransfer</a:t>
            </a:r>
            <a:r>
              <a:rPr lang="en-US" dirty="0" smtClean="0"/>
              <a:t> Pathways – Phase II</a:t>
            </a:r>
            <a:endParaRPr lang="en-US" dirty="0"/>
          </a:p>
        </p:txBody>
      </p:sp>
      <p:graphicFrame>
        <p:nvGraphicFramePr>
          <p:cNvPr id="8" name="Diagram 7"/>
          <p:cNvGraphicFramePr/>
          <p:nvPr>
            <p:extLst>
              <p:ext uri="{D42A27DB-BD31-4B8C-83A1-F6EECF244321}">
                <p14:modId xmlns:p14="http://schemas.microsoft.com/office/powerpoint/2010/main" val="3014418819"/>
              </p:ext>
            </p:extLst>
          </p:nvPr>
        </p:nvGraphicFramePr>
        <p:xfrm>
          <a:off x="381000" y="4495800"/>
          <a:ext cx="8153400" cy="281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14600" y="1828800"/>
            <a:ext cx="4082740" cy="1983940"/>
          </a:xfrm>
          <a:prstGeom prst="rect">
            <a:avLst/>
          </a:prstGeom>
        </p:spPr>
      </p:pic>
    </p:spTree>
    <p:extLst>
      <p:ext uri="{BB962C8B-B14F-4D97-AF65-F5344CB8AC3E}">
        <p14:creationId xmlns:p14="http://schemas.microsoft.com/office/powerpoint/2010/main" val="238141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0240971"/>
              </p:ext>
            </p:extLst>
          </p:nvPr>
        </p:nvGraphicFramePr>
        <p:xfrm>
          <a:off x="457200" y="2057400"/>
          <a:ext cx="83820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7"/>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Benefits of Statewide Coordination of Assessment</a:t>
            </a:r>
            <a:endParaRPr lang="en-US" dirty="0"/>
          </a:p>
        </p:txBody>
      </p:sp>
    </p:spTree>
    <p:extLst>
      <p:ext uri="{BB962C8B-B14F-4D97-AF65-F5344CB8AC3E}">
        <p14:creationId xmlns:p14="http://schemas.microsoft.com/office/powerpoint/2010/main" val="3443123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91000" y="1768929"/>
            <a:ext cx="3810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1000" y="2400300"/>
            <a:ext cx="74676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1000" y="3048000"/>
            <a:ext cx="28956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p:txBody>
          <a:bodyPr/>
          <a:lstStyle/>
          <a:p>
            <a:pPr marL="119062" indent="0">
              <a:lnSpc>
                <a:spcPct val="150000"/>
              </a:lnSpc>
              <a:buNone/>
            </a:pPr>
            <a:r>
              <a:rPr lang="en-US" sz="2600" dirty="0" smtClean="0"/>
              <a:t>“Participating </a:t>
            </a:r>
            <a:r>
              <a:rPr lang="en-US" sz="2600" dirty="0"/>
              <a:t>in AMCOA </a:t>
            </a:r>
            <a:r>
              <a:rPr lang="en-US" sz="2600" dirty="0" smtClean="0"/>
              <a:t>  </a:t>
            </a:r>
            <a:r>
              <a:rPr lang="en-US" sz="2600" b="1" dirty="0" smtClean="0">
                <a:solidFill>
                  <a:schemeClr val="bg1"/>
                </a:solidFill>
              </a:rPr>
              <a:t>keeps </a:t>
            </a:r>
            <a:r>
              <a:rPr lang="en-US" sz="2600" b="1" dirty="0">
                <a:solidFill>
                  <a:schemeClr val="bg1"/>
                </a:solidFill>
              </a:rPr>
              <a:t>UMass Lowell in touch with our colleagues across the state and across segments,</a:t>
            </a:r>
            <a:r>
              <a:rPr lang="en-US" sz="2600" dirty="0"/>
              <a:t> </a:t>
            </a:r>
            <a:r>
              <a:rPr lang="en-US" sz="2600" dirty="0" smtClean="0"/>
              <a:t> and </a:t>
            </a:r>
            <a:r>
              <a:rPr lang="en-US" sz="2600" dirty="0"/>
              <a:t>provides a forum to discuss not only student learning outcomes assessment, but the related work each of our campuses is doing to promote students’ success around issues of transfer, professional development, student support, and pedagogy</a:t>
            </a:r>
            <a:r>
              <a:rPr lang="en-US" sz="2600" dirty="0" smtClean="0"/>
              <a:t>.”</a:t>
            </a:r>
            <a:endParaRPr lang="en-US" sz="2600" dirty="0"/>
          </a:p>
          <a:p>
            <a:pPr marL="365760" indent="-256032" fontAlgn="auto">
              <a:spcAft>
                <a:spcPts val="0"/>
              </a:spcAft>
              <a:buFont typeface="Wingdings 3"/>
              <a:buChar char=""/>
              <a:defRPr/>
            </a:pPr>
            <a:r>
              <a:rPr lang="en-US" sz="1800" dirty="0"/>
              <a:t>Paula Haines, Director of Curriculum Assessment &amp; Accreditation, </a:t>
            </a:r>
            <a:r>
              <a:rPr lang="en-US" sz="1800" dirty="0" smtClean="0"/>
              <a:t/>
            </a:r>
            <a:br>
              <a:rPr lang="en-US" sz="1800" dirty="0" smtClean="0"/>
            </a:br>
            <a:r>
              <a:rPr lang="en-US" sz="1800" dirty="0" smtClean="0"/>
              <a:t>UMass </a:t>
            </a:r>
            <a:r>
              <a:rPr lang="en-US" sz="1800" dirty="0"/>
              <a:t>Lowell, February 8, 2017</a:t>
            </a:r>
          </a:p>
        </p:txBody>
      </p:sp>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smtClean="0"/>
              <a:t>Assessment Testimonial</a:t>
            </a:r>
            <a:endParaRPr lang="en-US" dirty="0"/>
          </a:p>
        </p:txBody>
      </p:sp>
    </p:spTree>
    <p:extLst>
      <p:ext uri="{BB962C8B-B14F-4D97-AF65-F5344CB8AC3E}">
        <p14:creationId xmlns:p14="http://schemas.microsoft.com/office/powerpoint/2010/main" val="586771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err="1" smtClean="0"/>
              <a:t>MassTransfer</a:t>
            </a:r>
            <a:r>
              <a:rPr lang="en-US" sz="2800" dirty="0" smtClean="0"/>
              <a:t> Pathways (remaining disciplines)</a:t>
            </a:r>
          </a:p>
          <a:p>
            <a:r>
              <a:rPr lang="en-US" sz="2800" dirty="0" smtClean="0"/>
              <a:t>Performance Measurement System Review</a:t>
            </a:r>
          </a:p>
          <a:p>
            <a:r>
              <a:rPr lang="en-US" sz="2800" dirty="0" smtClean="0"/>
              <a:t>Information on assessment on DHE website</a:t>
            </a:r>
          </a:p>
          <a:p>
            <a:r>
              <a:rPr lang="en-US" sz="2800" dirty="0" smtClean="0"/>
              <a:t>Campus education and professional development</a:t>
            </a:r>
          </a:p>
          <a:p>
            <a:r>
              <a:rPr lang="en-US" sz="2800" dirty="0" smtClean="0"/>
              <a:t>Increased participation and utilization of MSC; especially small institutions</a:t>
            </a:r>
          </a:p>
          <a:p>
            <a:r>
              <a:rPr lang="en-US" sz="2800" dirty="0" smtClean="0"/>
              <a:t>NILOA’s Excellence in Education Certification</a:t>
            </a:r>
          </a:p>
          <a:p>
            <a:r>
              <a:rPr lang="en-US" sz="2800" dirty="0" smtClean="0"/>
              <a:t>Learning Assessment Research Consortium</a:t>
            </a:r>
            <a:endParaRPr lang="en-US" sz="2800" dirty="0"/>
          </a:p>
        </p:txBody>
      </p:sp>
      <p:sp>
        <p:nvSpPr>
          <p:cNvPr id="6" name="Text Placeholder 5"/>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smtClean="0"/>
              <a:t>Future Initiatives</a:t>
            </a:r>
            <a:endParaRPr lang="en-US" dirty="0"/>
          </a:p>
        </p:txBody>
      </p:sp>
    </p:spTree>
    <p:extLst>
      <p:ext uri="{BB962C8B-B14F-4D97-AF65-F5344CB8AC3E}">
        <p14:creationId xmlns:p14="http://schemas.microsoft.com/office/powerpoint/2010/main" val="2414122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Discussion</a:t>
            </a:r>
            <a:endParaRPr lang="en-US" dirty="0"/>
          </a:p>
        </p:txBody>
      </p:sp>
      <p:sp>
        <p:nvSpPr>
          <p:cNvPr id="2" name="Content Placeholder 1"/>
          <p:cNvSpPr>
            <a:spLocks noGrp="1"/>
          </p:cNvSpPr>
          <p:nvPr>
            <p:ph type="body" idx="1"/>
          </p:nvPr>
        </p:nvSpPr>
        <p:spPr/>
        <p:txBody>
          <a:bodyPr/>
          <a:lstStyle/>
          <a:p>
            <a:endParaRPr lang="en-US" smtClean="0"/>
          </a:p>
          <a:p>
            <a:endParaRPr lang="en-US" dirty="0"/>
          </a:p>
        </p:txBody>
      </p:sp>
    </p:spTree>
    <p:extLst>
      <p:ext uri="{BB962C8B-B14F-4D97-AF65-F5344CB8AC3E}">
        <p14:creationId xmlns:p14="http://schemas.microsoft.com/office/powerpoint/2010/main" val="373068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84474107"/>
              </p:ext>
            </p:extLst>
          </p:nvPr>
        </p:nvGraphicFramePr>
        <p:xfrm>
          <a:off x="152400" y="1600200"/>
          <a:ext cx="8991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Placeholder 5"/>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Why Assess Learning Outcomes?</a:t>
            </a:r>
            <a:endParaRPr lang="en-US" dirty="0"/>
          </a:p>
        </p:txBody>
      </p:sp>
    </p:spTree>
    <p:extLst>
      <p:ext uri="{BB962C8B-B14F-4D97-AF65-F5344CB8AC3E}">
        <p14:creationId xmlns:p14="http://schemas.microsoft.com/office/powerpoint/2010/main" val="153712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2971800" cy="4625975"/>
          </a:xfrm>
        </p:spPr>
        <p:txBody>
          <a:bodyPr/>
          <a:lstStyle/>
          <a:p>
            <a:r>
              <a:rPr lang="en-US" sz="2800" dirty="0" smtClean="0"/>
              <a:t>Working Group on Student Learning Outcomes and Assessment established the following in January 2010:</a:t>
            </a:r>
          </a:p>
          <a:p>
            <a:endParaRPr lang="en-US" sz="2800" dirty="0"/>
          </a:p>
        </p:txBody>
      </p:sp>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Brief History</a:t>
            </a:r>
            <a:endParaRPr lang="en-US" dirty="0"/>
          </a:p>
        </p:txBody>
      </p:sp>
      <p:graphicFrame>
        <p:nvGraphicFramePr>
          <p:cNvPr id="4" name="Diagram 3"/>
          <p:cNvGraphicFramePr/>
          <p:nvPr>
            <p:extLst>
              <p:ext uri="{D42A27DB-BD31-4B8C-83A1-F6EECF244321}">
                <p14:modId xmlns:p14="http://schemas.microsoft.com/office/powerpoint/2010/main" val="3818440840"/>
              </p:ext>
            </p:extLst>
          </p:nvPr>
        </p:nvGraphicFramePr>
        <p:xfrm>
          <a:off x="2438400" y="1803935"/>
          <a:ext cx="7391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3306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79625"/>
            <a:ext cx="8382000" cy="4625975"/>
          </a:xfrm>
        </p:spPr>
        <p:txBody>
          <a:bodyPr/>
          <a:lstStyle/>
          <a:p>
            <a:r>
              <a:rPr lang="en-US" dirty="0" smtClean="0">
                <a:latin typeface="+mj-lt"/>
              </a:rPr>
              <a:t>Authentic Student Work</a:t>
            </a:r>
          </a:p>
          <a:p>
            <a:r>
              <a:rPr lang="en-US" dirty="0" smtClean="0">
                <a:latin typeface="+mj-lt"/>
              </a:rPr>
              <a:t>LEAP Essential Learning Outcomes</a:t>
            </a:r>
          </a:p>
          <a:p>
            <a:pPr lvl="1"/>
            <a:r>
              <a:rPr lang="en-US" dirty="0" smtClean="0"/>
              <a:t>Critical  &amp; Creative Thinking</a:t>
            </a:r>
          </a:p>
          <a:p>
            <a:pPr lvl="1"/>
            <a:r>
              <a:rPr lang="en-US" dirty="0" smtClean="0"/>
              <a:t>Quantitative Literacy</a:t>
            </a:r>
          </a:p>
          <a:p>
            <a:pPr lvl="1"/>
            <a:r>
              <a:rPr lang="en-US" dirty="0" smtClean="0"/>
              <a:t>Written  &amp; Oral Communication</a:t>
            </a:r>
          </a:p>
          <a:p>
            <a:r>
              <a:rPr lang="en-US" dirty="0" smtClean="0">
                <a:latin typeface="+mj-lt"/>
              </a:rPr>
              <a:t>LEAP VALUE Rubrics</a:t>
            </a:r>
          </a:p>
        </p:txBody>
      </p:sp>
      <p:sp>
        <p:nvSpPr>
          <p:cNvPr id="8" name="Text Placeholder 7"/>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2" name="Title 1"/>
          <p:cNvSpPr>
            <a:spLocks noGrp="1"/>
          </p:cNvSpPr>
          <p:nvPr>
            <p:ph type="title"/>
          </p:nvPr>
        </p:nvSpPr>
        <p:spPr/>
        <p:txBody>
          <a:bodyPr/>
          <a:lstStyle/>
          <a:p>
            <a:r>
              <a:rPr lang="en-US" smtClean="0"/>
              <a:t>Common Framework</a:t>
            </a:r>
            <a:endParaRPr lang="en-US" dirty="0"/>
          </a:p>
        </p:txBody>
      </p:sp>
    </p:spTree>
    <p:extLst>
      <p:ext uri="{BB962C8B-B14F-4D97-AF65-F5344CB8AC3E}">
        <p14:creationId xmlns:p14="http://schemas.microsoft.com/office/powerpoint/2010/main" val="1960892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CampusMap_JustSymbols.png"/>
          <p:cNvPicPr>
            <a:picLocks noChangeAspect="1"/>
          </p:cNvPicPr>
          <p:nvPr/>
        </p:nvPicPr>
        <p:blipFill>
          <a:blip r:embed="rId3" cstate="print"/>
          <a:srcRect/>
          <a:stretch>
            <a:fillRect/>
          </a:stretch>
        </p:blipFill>
        <p:spPr bwMode="auto">
          <a:xfrm>
            <a:off x="2895600" y="3352800"/>
            <a:ext cx="3505200" cy="1952625"/>
          </a:xfrm>
          <a:prstGeom prst="rect">
            <a:avLst/>
          </a:prstGeom>
          <a:noFill/>
          <a:ln w="9525">
            <a:noFill/>
            <a:miter lim="800000"/>
            <a:headEnd/>
            <a:tailEnd/>
          </a:ln>
        </p:spPr>
      </p:pic>
      <p:sp>
        <p:nvSpPr>
          <p:cNvPr id="2" name="Text Placeholder 1"/>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a:xfrm>
            <a:off x="381000" y="533400"/>
            <a:ext cx="8610600" cy="838200"/>
          </a:xfrm>
        </p:spPr>
        <p:txBody>
          <a:bodyPr/>
          <a:lstStyle/>
          <a:p>
            <a:r>
              <a:rPr lang="en-US" dirty="0"/>
              <a:t>Massachusetts Organizing </a:t>
            </a:r>
            <a:r>
              <a:rPr lang="en-US" dirty="0" smtClean="0"/>
              <a:t>Structure</a:t>
            </a:r>
            <a:endParaRPr lang="en-US" dirty="0"/>
          </a:p>
        </p:txBody>
      </p:sp>
      <p:sp>
        <p:nvSpPr>
          <p:cNvPr id="8" name="TextBox 7"/>
          <p:cNvSpPr txBox="1"/>
          <p:nvPr/>
        </p:nvSpPr>
        <p:spPr>
          <a:xfrm>
            <a:off x="3124200" y="3733800"/>
            <a:ext cx="2514600" cy="461963"/>
          </a:xfrm>
          <a:prstGeom prst="rect">
            <a:avLst/>
          </a:prstGeom>
          <a:noFill/>
        </p:spPr>
        <p:txBody>
          <a:bodyPr>
            <a:spAutoFit/>
          </a:bodyPr>
          <a:lstStyle/>
          <a:p>
            <a:pPr algn="ctr">
              <a:defRPr/>
            </a:pPr>
            <a:r>
              <a:rPr lang="en-US" sz="2400" b="1" dirty="0">
                <a:latin typeface="+mj-lt"/>
              </a:rPr>
              <a:t>State Level</a:t>
            </a:r>
          </a:p>
        </p:txBody>
      </p:sp>
      <p:sp>
        <p:nvSpPr>
          <p:cNvPr id="9" name="Text Placeholder 8"/>
          <p:cNvSpPr txBox="1">
            <a:spLocks/>
          </p:cNvSpPr>
          <p:nvPr/>
        </p:nvSpPr>
        <p:spPr bwMode="auto">
          <a:xfrm>
            <a:off x="685800" y="4648200"/>
            <a:ext cx="3276600" cy="1752600"/>
          </a:xfrm>
          <a:prstGeom prst="rect">
            <a:avLst/>
          </a:prstGeom>
          <a:noFill/>
          <a:ln w="9525">
            <a:solidFill>
              <a:schemeClr val="accent6"/>
            </a:solidFill>
            <a:miter lim="800000"/>
            <a:headEnd/>
            <a:tailEnd/>
          </a:ln>
        </p:spPr>
        <p:txBody>
          <a:bodyPr lIns="54864" tIns="91440"/>
          <a:lstStyle/>
          <a:p>
            <a:pPr marL="115888" indent="3175" algn="ctr">
              <a:spcAft>
                <a:spcPts val="800"/>
              </a:spcAft>
              <a:buClr>
                <a:schemeClr val="accent1"/>
              </a:buClr>
              <a:buSzPct val="80000"/>
              <a:buFont typeface="Wingdings 2" pitchFamily="18" charset="2"/>
              <a:buNone/>
              <a:defRPr/>
            </a:pPr>
            <a:r>
              <a:rPr lang="en-US" dirty="0" err="1" smtClean="0">
                <a:solidFill>
                  <a:schemeClr val="accent2"/>
                </a:solidFill>
                <a:latin typeface="+mj-lt"/>
              </a:rPr>
              <a:t>Amcoa</a:t>
            </a:r>
            <a:r>
              <a:rPr lang="en-US" dirty="0" smtClean="0">
                <a:solidFill>
                  <a:schemeClr val="accent2"/>
                </a:solidFill>
                <a:latin typeface="+mj-lt"/>
              </a:rPr>
              <a:t> </a:t>
            </a:r>
            <a:r>
              <a:rPr lang="en-US" dirty="0">
                <a:solidFill>
                  <a:schemeClr val="accent2"/>
                </a:solidFill>
                <a:latin typeface="+mj-lt"/>
              </a:rPr>
              <a:t>Team</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Advancing assessment of </a:t>
            </a:r>
            <a:r>
              <a:rPr lang="en-US" sz="1400" dirty="0">
                <a:solidFill>
                  <a:schemeClr val="tx1">
                    <a:lumMod val="75000"/>
                    <a:lumOff val="25000"/>
                  </a:schemeClr>
                </a:solidFill>
                <a:latin typeface="+mn-lt"/>
              </a:rPr>
              <a:t>student learning </a:t>
            </a:r>
            <a:r>
              <a:rPr lang="en-US" sz="1400" dirty="0" smtClean="0">
                <a:solidFill>
                  <a:schemeClr val="tx1">
                    <a:lumMod val="75000"/>
                    <a:lumOff val="25000"/>
                  </a:schemeClr>
                </a:solidFill>
                <a:latin typeface="+mn-lt"/>
              </a:rPr>
              <a:t>on public campuses; strengthening campus </a:t>
            </a:r>
            <a:br>
              <a:rPr lang="en-US" sz="1400" dirty="0" smtClean="0">
                <a:solidFill>
                  <a:schemeClr val="tx1">
                    <a:lumMod val="75000"/>
                    <a:lumOff val="25000"/>
                  </a:schemeClr>
                </a:solidFill>
                <a:latin typeface="+mn-lt"/>
              </a:rPr>
            </a:br>
            <a:r>
              <a:rPr lang="en-US" sz="1400" dirty="0" smtClean="0">
                <a:solidFill>
                  <a:schemeClr val="tx1">
                    <a:lumMod val="75000"/>
                    <a:lumOff val="25000"/>
                  </a:schemeClr>
                </a:solidFill>
                <a:latin typeface="+mn-lt"/>
              </a:rPr>
              <a:t>assessment capabilities</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Chair: R.  J. Awkward</a:t>
            </a:r>
          </a:p>
          <a:p>
            <a:pPr marL="115888" indent="3175" algn="ctr">
              <a:spcAft>
                <a:spcPts val="800"/>
              </a:spcAft>
              <a:buClr>
                <a:schemeClr val="accent1"/>
              </a:buClr>
              <a:buSzPct val="80000"/>
              <a:defRPr/>
            </a:pPr>
            <a:endParaRPr lang="en-US" sz="1400" dirty="0">
              <a:solidFill>
                <a:schemeClr val="tx1">
                  <a:lumMod val="75000"/>
                  <a:lumOff val="25000"/>
                </a:schemeClr>
              </a:solidFill>
              <a:latin typeface="+mn-lt"/>
            </a:endParaRPr>
          </a:p>
          <a:p>
            <a:pPr marL="115888" lvl="1" indent="3175">
              <a:spcAft>
                <a:spcPts val="800"/>
              </a:spcAft>
              <a:buClr>
                <a:schemeClr val="accent2"/>
              </a:buClr>
              <a:buSzPct val="90000"/>
              <a:buFont typeface="Wingdings" pitchFamily="2" charset="2"/>
              <a:buChar char=""/>
              <a:defRPr/>
            </a:pPr>
            <a:endParaRPr lang="en-US" sz="1400" dirty="0">
              <a:solidFill>
                <a:schemeClr val="tx1">
                  <a:lumMod val="75000"/>
                  <a:lumOff val="25000"/>
                </a:schemeClr>
              </a:solidFill>
              <a:latin typeface="+mn-lt"/>
            </a:endParaRPr>
          </a:p>
        </p:txBody>
      </p:sp>
      <p:sp>
        <p:nvSpPr>
          <p:cNvPr id="10" name="Text Placeholder 8"/>
          <p:cNvSpPr txBox="1">
            <a:spLocks/>
          </p:cNvSpPr>
          <p:nvPr/>
        </p:nvSpPr>
        <p:spPr bwMode="auto">
          <a:xfrm>
            <a:off x="5029200" y="4648200"/>
            <a:ext cx="3273425" cy="1752600"/>
          </a:xfrm>
          <a:prstGeom prst="rect">
            <a:avLst/>
          </a:prstGeom>
          <a:solidFill>
            <a:srgbClr val="FFFFFF">
              <a:alpha val="40000"/>
            </a:srgbClr>
          </a:solidFill>
          <a:ln w="9525">
            <a:solidFill>
              <a:schemeClr val="accent6"/>
            </a:solidFill>
            <a:miter lim="800000"/>
            <a:headEnd/>
            <a:tailEnd/>
          </a:ln>
        </p:spPr>
        <p:txBody>
          <a:bodyPr lIns="54864" tIns="91440"/>
          <a:lstStyle/>
          <a:p>
            <a:pPr marL="115888" indent="3175" algn="ctr">
              <a:spcAft>
                <a:spcPts val="800"/>
              </a:spcAft>
              <a:buClr>
                <a:schemeClr val="accent1"/>
              </a:buClr>
              <a:buSzPct val="80000"/>
              <a:buFont typeface="Wingdings 2" pitchFamily="18" charset="2"/>
              <a:buNone/>
              <a:defRPr/>
            </a:pPr>
            <a:r>
              <a:rPr lang="en-US" dirty="0" smtClean="0">
                <a:solidFill>
                  <a:schemeClr val="accent2"/>
                </a:solidFill>
                <a:latin typeface="+mj-lt"/>
              </a:rPr>
              <a:t>MSC Steering Committee</a:t>
            </a:r>
            <a:endParaRPr lang="en-US" sz="1400" dirty="0">
              <a:solidFill>
                <a:schemeClr val="accent2"/>
              </a:solidFill>
              <a:latin typeface="+mj-lt"/>
            </a:endParaRPr>
          </a:p>
          <a:p>
            <a:pPr marL="115888" indent="3175" algn="ctr">
              <a:spcAft>
                <a:spcPts val="800"/>
              </a:spcAft>
              <a:buClr>
                <a:schemeClr val="accent1"/>
              </a:buClr>
              <a:buSzPct val="80000"/>
              <a:defRPr/>
            </a:pPr>
            <a:r>
              <a:rPr lang="en-US" sz="1400" dirty="0">
                <a:solidFill>
                  <a:schemeClr val="tx1">
                    <a:lumMod val="75000"/>
                    <a:lumOff val="25000"/>
                  </a:schemeClr>
                </a:solidFill>
                <a:latin typeface="+mn-lt"/>
              </a:rPr>
              <a:t>Representing MA in the Multistate Collaborative to </a:t>
            </a:r>
            <a:r>
              <a:rPr lang="en-US" sz="1400" dirty="0" smtClean="0">
                <a:solidFill>
                  <a:schemeClr val="tx1">
                    <a:lumMod val="75000"/>
                    <a:lumOff val="25000"/>
                  </a:schemeClr>
                </a:solidFill>
                <a:latin typeface="+mn-lt"/>
              </a:rPr>
              <a:t>develop </a:t>
            </a:r>
            <a:r>
              <a:rPr lang="en-US" sz="1400" dirty="0">
                <a:solidFill>
                  <a:schemeClr val="tx1">
                    <a:lumMod val="75000"/>
                    <a:lumOff val="25000"/>
                  </a:schemeClr>
                </a:solidFill>
                <a:latin typeface="+mn-lt"/>
              </a:rPr>
              <a:t>a multistate program of </a:t>
            </a:r>
            <a:r>
              <a:rPr lang="en-US" sz="1400" dirty="0" smtClean="0">
                <a:solidFill>
                  <a:schemeClr val="tx1">
                    <a:lumMod val="75000"/>
                    <a:lumOff val="25000"/>
                  </a:schemeClr>
                </a:solidFill>
                <a:latin typeface="+mn-lt"/>
              </a:rPr>
              <a:t>assessment</a:t>
            </a:r>
          </a:p>
          <a:p>
            <a:pPr marL="115888" indent="3175" algn="ctr">
              <a:spcAft>
                <a:spcPts val="800"/>
              </a:spcAft>
              <a:buClr>
                <a:schemeClr val="accent1"/>
              </a:buClr>
              <a:buSzPct val="80000"/>
              <a:defRPr/>
            </a:pPr>
            <a:r>
              <a:rPr lang="en-US" sz="1400" dirty="0" smtClean="0">
                <a:solidFill>
                  <a:schemeClr val="tx1">
                    <a:lumMod val="75000"/>
                    <a:lumOff val="25000"/>
                  </a:schemeClr>
                </a:solidFill>
                <a:latin typeface="+mn-lt"/>
              </a:rPr>
              <a:t>Chair: R. J. Awkward</a:t>
            </a:r>
            <a:endParaRPr lang="en-US" sz="1400" dirty="0">
              <a:solidFill>
                <a:schemeClr val="tx1">
                  <a:lumMod val="75000"/>
                  <a:lumOff val="25000"/>
                </a:schemeClr>
              </a:solidFill>
              <a:latin typeface="+mn-lt"/>
            </a:endParaRPr>
          </a:p>
          <a:p>
            <a:pPr marL="115888" lvl="1" indent="3175">
              <a:spcAft>
                <a:spcPts val="800"/>
              </a:spcAft>
              <a:buClr>
                <a:schemeClr val="accent2"/>
              </a:buClr>
              <a:buSzPct val="90000"/>
              <a:buFont typeface="Wingdings" pitchFamily="2" charset="2"/>
              <a:buChar char=""/>
              <a:defRPr/>
            </a:pPr>
            <a:endParaRPr lang="en-US" sz="1400" dirty="0">
              <a:solidFill>
                <a:schemeClr val="tx1">
                  <a:lumMod val="75000"/>
                  <a:lumOff val="25000"/>
                </a:schemeClr>
              </a:solidFill>
              <a:latin typeface="+mn-lt"/>
            </a:endParaRPr>
          </a:p>
        </p:txBody>
      </p:sp>
      <p:cxnSp>
        <p:nvCxnSpPr>
          <p:cNvPr id="12" name="Straight Connector 11"/>
          <p:cNvCxnSpPr/>
          <p:nvPr/>
        </p:nvCxnSpPr>
        <p:spPr>
          <a:xfrm flipH="1">
            <a:off x="1676400" y="3276600"/>
            <a:ext cx="91440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962400" y="5334000"/>
            <a:ext cx="1066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553200" y="3276600"/>
            <a:ext cx="762000" cy="1371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363" name="Text Placeholder 8"/>
          <p:cNvSpPr>
            <a:spLocks noGrp="1"/>
          </p:cNvSpPr>
          <p:nvPr>
            <p:ph idx="1"/>
          </p:nvPr>
        </p:nvSpPr>
        <p:spPr>
          <a:xfrm>
            <a:off x="2438400" y="1600200"/>
            <a:ext cx="4267200" cy="1752600"/>
          </a:xfrm>
          <a:solidFill>
            <a:schemeClr val="bg1"/>
          </a:solidFill>
          <a:ln>
            <a:solidFill>
              <a:schemeClr val="accent6"/>
            </a:solidFill>
          </a:ln>
        </p:spPr>
        <p:txBody>
          <a:bodyPr>
            <a:normAutofit/>
          </a:bodyPr>
          <a:lstStyle/>
          <a:p>
            <a:pPr marL="115888" indent="3175" algn="ctr" eaLnBrk="1" hangingPunct="1">
              <a:spcBef>
                <a:spcPct val="0"/>
              </a:spcBef>
              <a:spcAft>
                <a:spcPts val="800"/>
              </a:spcAft>
              <a:buFont typeface="Wingdings 2" pitchFamily="18" charset="2"/>
              <a:buNone/>
              <a:defRPr/>
            </a:pPr>
            <a:r>
              <a:rPr lang="en-US" sz="1800" dirty="0" smtClean="0">
                <a:solidFill>
                  <a:schemeClr val="accent2"/>
                </a:solidFill>
                <a:latin typeface="+mj-lt"/>
              </a:rPr>
              <a:t>Massachusetts Task Force on </a:t>
            </a:r>
            <a:br>
              <a:rPr lang="en-US" sz="1800" dirty="0" smtClean="0">
                <a:solidFill>
                  <a:schemeClr val="accent2"/>
                </a:solidFill>
                <a:latin typeface="+mj-lt"/>
              </a:rPr>
            </a:br>
            <a:r>
              <a:rPr lang="en-US" sz="1800" dirty="0" smtClean="0">
                <a:solidFill>
                  <a:schemeClr val="accent2"/>
                </a:solidFill>
                <a:latin typeface="+mj-lt"/>
              </a:rPr>
              <a:t>Statewide Assessment</a:t>
            </a:r>
          </a:p>
          <a:p>
            <a:pPr marL="115888" indent="3175" algn="ctr" eaLnBrk="1" hangingPunct="1">
              <a:spcBef>
                <a:spcPct val="0"/>
              </a:spcBef>
              <a:spcAft>
                <a:spcPts val="800"/>
              </a:spcAft>
              <a:buFont typeface="Wingdings 2" pitchFamily="18" charset="2"/>
              <a:buNone/>
              <a:defRPr/>
            </a:pPr>
            <a:r>
              <a:rPr lang="en-US" sz="1800" dirty="0" smtClean="0">
                <a:solidFill>
                  <a:schemeClr val="accent2"/>
                </a:solidFill>
                <a:latin typeface="+mj-lt"/>
              </a:rPr>
              <a:t>Chair: Dr. Lane Glenn, President, </a:t>
            </a:r>
            <a:br>
              <a:rPr lang="en-US" sz="1800" dirty="0" smtClean="0">
                <a:solidFill>
                  <a:schemeClr val="accent2"/>
                </a:solidFill>
                <a:latin typeface="+mj-lt"/>
              </a:rPr>
            </a:br>
            <a:r>
              <a:rPr lang="en-US" sz="1800" dirty="0" smtClean="0">
                <a:solidFill>
                  <a:schemeClr val="accent2"/>
                </a:solidFill>
                <a:latin typeface="+mj-lt"/>
              </a:rPr>
              <a:t>Northern Essex Community College</a:t>
            </a:r>
          </a:p>
          <a:p>
            <a:pPr marL="115888" indent="3175" algn="ctr" eaLnBrk="1" hangingPunct="1">
              <a:spcBef>
                <a:spcPct val="0"/>
              </a:spcBef>
              <a:spcAft>
                <a:spcPts val="800"/>
              </a:spcAft>
              <a:buFont typeface="Wingdings 2" pitchFamily="18" charset="2"/>
              <a:buNone/>
              <a:defRPr/>
            </a:pPr>
            <a:r>
              <a:rPr lang="en-US" sz="1400" dirty="0" smtClean="0">
                <a:solidFill>
                  <a:schemeClr val="tx1">
                    <a:lumMod val="75000"/>
                    <a:lumOff val="25000"/>
                  </a:schemeClr>
                </a:solidFill>
              </a:rPr>
              <a:t>Providing broad oversight for Massachusetts</a:t>
            </a:r>
          </a:p>
          <a:p>
            <a:pPr marL="115888" lvl="1" indent="3175" eaLnBrk="1" hangingPunct="1">
              <a:spcBef>
                <a:spcPct val="0"/>
              </a:spcBef>
              <a:spcAft>
                <a:spcPts val="800"/>
              </a:spcAft>
              <a:defRPr/>
            </a:pPr>
            <a:endParaRPr lang="en-US" sz="1400" dirty="0" smtClean="0">
              <a:solidFill>
                <a:schemeClr val="tx1">
                  <a:lumMod val="75000"/>
                  <a:lumOff val="25000"/>
                </a:schemeClr>
              </a:solidFill>
            </a:endParaRPr>
          </a:p>
        </p:txBody>
      </p:sp>
    </p:spTree>
    <p:extLst>
      <p:ext uri="{BB962C8B-B14F-4D97-AF65-F5344CB8AC3E}">
        <p14:creationId xmlns:p14="http://schemas.microsoft.com/office/powerpoint/2010/main" val="116180825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03425"/>
            <a:ext cx="8382000" cy="3711575"/>
          </a:xfrm>
        </p:spPr>
        <p:txBody>
          <a:bodyPr>
            <a:normAutofit fontScale="25000" lnSpcReduction="20000"/>
          </a:bodyPr>
          <a:lstStyle/>
          <a:p>
            <a:pPr algn="ctr">
              <a:lnSpc>
                <a:spcPct val="60000"/>
              </a:lnSpc>
              <a:buNone/>
            </a:pPr>
            <a:endParaRPr lang="en-US" dirty="0"/>
          </a:p>
          <a:p>
            <a:pPr algn="ctr">
              <a:lnSpc>
                <a:spcPct val="60000"/>
              </a:lnSpc>
              <a:buNone/>
            </a:pPr>
            <a:r>
              <a:rPr lang="en-US" sz="8600" b="1" dirty="0" smtClean="0">
                <a:cs typeface="Times New Roman" panose="02020603050405020304" pitchFamily="18" charset="0"/>
              </a:rPr>
              <a:t>Campus-Level Assessment Initiative</a:t>
            </a:r>
          </a:p>
          <a:p>
            <a:pPr>
              <a:lnSpc>
                <a:spcPct val="60000"/>
              </a:lnSpc>
              <a:buNone/>
            </a:pPr>
            <a:endParaRPr lang="en-US" dirty="0" smtClean="0"/>
          </a:p>
          <a:p>
            <a:pPr>
              <a:lnSpc>
                <a:spcPct val="60000"/>
              </a:lnSpc>
              <a:buNone/>
            </a:pPr>
            <a:endParaRPr lang="en-US" dirty="0"/>
          </a:p>
          <a:p>
            <a:pPr>
              <a:lnSpc>
                <a:spcPct val="60000"/>
              </a:lnSpc>
              <a:buNone/>
            </a:pPr>
            <a:r>
              <a:rPr lang="en-US" sz="4200" b="1" dirty="0" smtClean="0">
                <a:solidFill>
                  <a:srgbClr val="FF0000"/>
                </a:solidFill>
                <a:cs typeface="Times New Roman" panose="02020603050405020304" pitchFamily="18" charset="0"/>
              </a:rPr>
              <a:t>	</a:t>
            </a:r>
            <a:r>
              <a:rPr lang="en-US" sz="6000" b="1" dirty="0" smtClean="0">
                <a:solidFill>
                  <a:schemeClr val="accent2"/>
                </a:solidFill>
                <a:cs typeface="Times New Roman" panose="02020603050405020304" pitchFamily="18" charset="0"/>
              </a:rPr>
              <a:t>Why Multiple Levels?</a:t>
            </a:r>
            <a:r>
              <a:rPr lang="en-US" sz="4200" b="1" dirty="0" smtClean="0">
                <a:solidFill>
                  <a:schemeClr val="accent2"/>
                </a:solidFill>
                <a:cs typeface="Times New Roman" panose="02020603050405020304" pitchFamily="18" charset="0"/>
              </a:rPr>
              <a:t>	</a:t>
            </a:r>
            <a:r>
              <a:rPr lang="en-US" sz="4200" b="1" dirty="0" smtClean="0">
                <a:solidFill>
                  <a:srgbClr val="FF0000"/>
                </a:solidFill>
                <a:cs typeface="Times New Roman" panose="02020603050405020304" pitchFamily="18" charset="0"/>
              </a:rPr>
              <a:t>			</a:t>
            </a:r>
            <a:r>
              <a:rPr lang="en-US" sz="6400" b="1" dirty="0">
                <a:solidFill>
                  <a:schemeClr val="accent4"/>
                </a:solidFill>
                <a:cs typeface="Times New Roman" panose="02020603050405020304" pitchFamily="18" charset="0"/>
              </a:rPr>
              <a:t>Need to Build Upon   </a:t>
            </a:r>
          </a:p>
          <a:p>
            <a:pPr>
              <a:lnSpc>
                <a:spcPct val="60000"/>
              </a:lnSpc>
              <a:buNone/>
            </a:pPr>
            <a:r>
              <a:rPr lang="en-US" sz="6200" b="1" dirty="0" smtClean="0">
                <a:solidFill>
                  <a:srgbClr val="00B050"/>
                </a:solidFill>
                <a:cs typeface="Times New Roman" panose="02020603050405020304" pitchFamily="18" charset="0"/>
              </a:rPr>
              <a:t>							</a:t>
            </a:r>
            <a:r>
              <a:rPr lang="en-US" sz="6400" b="1" dirty="0">
                <a:solidFill>
                  <a:schemeClr val="accent4"/>
                </a:solidFill>
                <a:cs typeface="Times New Roman" panose="02020603050405020304" pitchFamily="18" charset="0"/>
              </a:rPr>
              <a:t>Campus-Level</a:t>
            </a:r>
            <a:r>
              <a:rPr lang="en-US" sz="6200" b="1" dirty="0" smtClean="0">
                <a:solidFill>
                  <a:srgbClr val="00B050"/>
                </a:solidFill>
                <a:cs typeface="Times New Roman" panose="02020603050405020304" pitchFamily="18" charset="0"/>
              </a:rPr>
              <a:t>                                                      </a:t>
            </a:r>
          </a:p>
          <a:p>
            <a:pPr>
              <a:lnSpc>
                <a:spcPct val="60000"/>
              </a:lnSpc>
              <a:buNone/>
            </a:pPr>
            <a:r>
              <a:rPr lang="en-US" sz="6200" b="1" dirty="0" smtClean="0">
                <a:solidFill>
                  <a:srgbClr val="00B050"/>
                </a:solidFill>
                <a:cs typeface="Times New Roman" panose="02020603050405020304" pitchFamily="18" charset="0"/>
              </a:rPr>
              <a:t>							</a:t>
            </a:r>
            <a:r>
              <a:rPr lang="en-US" sz="6400" b="1" dirty="0">
                <a:solidFill>
                  <a:schemeClr val="accent4"/>
                </a:solidFill>
                <a:cs typeface="Times New Roman" panose="02020603050405020304" pitchFamily="18" charset="0"/>
              </a:rPr>
              <a:t>Assessment</a:t>
            </a:r>
            <a:r>
              <a:rPr lang="en-US" sz="6200" b="1" dirty="0" smtClean="0">
                <a:solidFill>
                  <a:srgbClr val="00B050"/>
                </a:solidFill>
                <a:cs typeface="Times New Roman" panose="02020603050405020304" pitchFamily="18" charset="0"/>
              </a:rPr>
              <a:t> </a:t>
            </a:r>
          </a:p>
          <a:p>
            <a:pPr>
              <a:lnSpc>
                <a:spcPct val="60000"/>
              </a:lnSpc>
              <a:buNone/>
            </a:pPr>
            <a:r>
              <a:rPr lang="en-US" sz="4000" b="1" dirty="0">
                <a:solidFill>
                  <a:srgbClr val="00B050"/>
                </a:solidFill>
                <a:cs typeface="Times New Roman" panose="02020603050405020304" pitchFamily="18" charset="0"/>
              </a:rPr>
              <a:t> </a:t>
            </a:r>
            <a:r>
              <a:rPr lang="en-US" sz="4000" b="1" dirty="0" smtClean="0">
                <a:solidFill>
                  <a:srgbClr val="00B050"/>
                </a:solidFill>
                <a:cs typeface="Times New Roman" panose="02020603050405020304" pitchFamily="18" charset="0"/>
              </a:rPr>
              <a:t>                                                                                                                     </a:t>
            </a:r>
          </a:p>
          <a:p>
            <a:pPr algn="ctr">
              <a:lnSpc>
                <a:spcPct val="60000"/>
              </a:lnSpc>
              <a:buNone/>
            </a:pPr>
            <a:endParaRPr lang="en-US" dirty="0"/>
          </a:p>
          <a:p>
            <a:pPr algn="ctr">
              <a:lnSpc>
                <a:spcPct val="60000"/>
              </a:lnSpc>
              <a:buNone/>
            </a:pPr>
            <a:r>
              <a:rPr lang="en-US" dirty="0" smtClean="0"/>
              <a:t>                                                                                                                       </a:t>
            </a:r>
          </a:p>
          <a:p>
            <a:pPr algn="ctr">
              <a:lnSpc>
                <a:spcPct val="60000"/>
              </a:lnSpc>
              <a:buNone/>
            </a:pPr>
            <a:endParaRPr lang="en-US" sz="4200" b="1" dirty="0" smtClean="0">
              <a:solidFill>
                <a:srgbClr val="0070C0"/>
              </a:solidFill>
              <a:cs typeface="Times New Roman" panose="02020603050405020304" pitchFamily="18" charset="0"/>
            </a:endParaRPr>
          </a:p>
          <a:p>
            <a:pPr algn="ctr">
              <a:lnSpc>
                <a:spcPct val="60000"/>
              </a:lnSpc>
              <a:buNone/>
            </a:pPr>
            <a:r>
              <a:rPr lang="en-US" sz="8600" b="1" dirty="0" smtClean="0">
                <a:cs typeface="Times New Roman" panose="02020603050405020304" pitchFamily="18" charset="0"/>
              </a:rPr>
              <a:t>System-Level Assessment Initiative</a:t>
            </a:r>
          </a:p>
          <a:p>
            <a:pPr>
              <a:lnSpc>
                <a:spcPct val="60000"/>
              </a:lnSpc>
              <a:buNone/>
            </a:pPr>
            <a:r>
              <a:rPr lang="en-US" dirty="0" smtClean="0"/>
              <a:t>    </a:t>
            </a:r>
            <a:endParaRPr lang="en-US" sz="6200" dirty="0" smtClean="0"/>
          </a:p>
          <a:p>
            <a:pPr>
              <a:lnSpc>
                <a:spcPct val="60000"/>
              </a:lnSpc>
              <a:buNone/>
            </a:pPr>
            <a:r>
              <a:rPr lang="en-US" sz="6200" b="1" dirty="0" smtClean="0">
                <a:solidFill>
                  <a:srgbClr val="7030A0"/>
                </a:solidFill>
                <a:cs typeface="Times New Roman" panose="02020603050405020304" pitchFamily="18" charset="0"/>
              </a:rPr>
              <a:t>                    </a:t>
            </a:r>
            <a:r>
              <a:rPr lang="en-US" sz="6200" b="1" dirty="0" smtClean="0">
                <a:solidFill>
                  <a:schemeClr val="accent5"/>
                </a:solidFill>
                <a:cs typeface="Times New Roman" panose="02020603050405020304" pitchFamily="18" charset="0"/>
              </a:rPr>
              <a:t>Need for a </a:t>
            </a:r>
            <a:r>
              <a:rPr lang="en-US" sz="6200" b="1" dirty="0" smtClean="0">
                <a:solidFill>
                  <a:srgbClr val="7030A0"/>
                </a:solidFill>
                <a:cs typeface="Times New Roman" panose="02020603050405020304" pitchFamily="18" charset="0"/>
              </a:rPr>
              <a:t>				</a:t>
            </a:r>
            <a:r>
              <a:rPr lang="en-US" sz="6200" b="1" dirty="0" smtClean="0">
                <a:solidFill>
                  <a:schemeClr val="accent6"/>
                </a:solidFill>
                <a:cs typeface="Times New Roman" panose="02020603050405020304" pitchFamily="18" charset="0"/>
              </a:rPr>
              <a:t>Need for                                                                                            </a:t>
            </a:r>
          </a:p>
          <a:p>
            <a:pPr>
              <a:lnSpc>
                <a:spcPct val="60000"/>
              </a:lnSpc>
              <a:buNone/>
            </a:pPr>
            <a:r>
              <a:rPr lang="en-US" sz="6200" b="1" dirty="0" smtClean="0">
                <a:solidFill>
                  <a:srgbClr val="7030A0"/>
                </a:solidFill>
                <a:cs typeface="Times New Roman" panose="02020603050405020304" pitchFamily="18" charset="0"/>
              </a:rPr>
              <a:t>                    </a:t>
            </a:r>
            <a:r>
              <a:rPr lang="en-US" sz="6400" b="1" dirty="0">
                <a:solidFill>
                  <a:schemeClr val="accent5"/>
                </a:solidFill>
                <a:cs typeface="Times New Roman" panose="02020603050405020304" pitchFamily="18" charset="0"/>
              </a:rPr>
              <a:t>Common</a:t>
            </a:r>
            <a:r>
              <a:rPr lang="en-US" sz="6200" b="1" dirty="0" smtClean="0">
                <a:solidFill>
                  <a:srgbClr val="7030A0"/>
                </a:solidFill>
                <a:cs typeface="Times New Roman" panose="02020603050405020304" pitchFamily="18" charset="0"/>
              </a:rPr>
              <a:t>				</a:t>
            </a:r>
            <a:r>
              <a:rPr lang="en-US" sz="6200" b="1" dirty="0" smtClean="0">
                <a:solidFill>
                  <a:schemeClr val="accent6"/>
                </a:solidFill>
                <a:cs typeface="Times New Roman" panose="02020603050405020304" pitchFamily="18" charset="0"/>
              </a:rPr>
              <a:t>Inclusive and                                                                                                                                                                                   </a:t>
            </a:r>
            <a:r>
              <a:rPr lang="en-US" sz="6200" b="1" dirty="0" smtClean="0">
                <a:solidFill>
                  <a:srgbClr val="7030A0"/>
                </a:solidFill>
                <a:cs typeface="Times New Roman" panose="02020603050405020304" pitchFamily="18" charset="0"/>
              </a:rPr>
              <a:t>    </a:t>
            </a:r>
          </a:p>
          <a:p>
            <a:pPr>
              <a:lnSpc>
                <a:spcPct val="60000"/>
              </a:lnSpc>
              <a:buNone/>
            </a:pPr>
            <a:r>
              <a:rPr lang="en-US" sz="6200" b="1" dirty="0" smtClean="0">
                <a:solidFill>
                  <a:srgbClr val="7030A0"/>
                </a:solidFill>
                <a:cs typeface="Times New Roman" panose="02020603050405020304" pitchFamily="18" charset="0"/>
              </a:rPr>
              <a:t>                    </a:t>
            </a:r>
            <a:r>
              <a:rPr lang="en-US" sz="6400" b="1" dirty="0">
                <a:solidFill>
                  <a:schemeClr val="accent5"/>
                </a:solidFill>
                <a:cs typeface="Times New Roman" panose="02020603050405020304" pitchFamily="18" charset="0"/>
              </a:rPr>
              <a:t>Framework	</a:t>
            </a:r>
            <a:r>
              <a:rPr lang="en-US" sz="6200" b="1" dirty="0" smtClean="0">
                <a:cs typeface="Times New Roman" panose="02020603050405020304" pitchFamily="18" charset="0"/>
              </a:rPr>
              <a:t>			</a:t>
            </a:r>
            <a:r>
              <a:rPr lang="en-US" sz="6200" b="1" dirty="0" smtClean="0">
                <a:solidFill>
                  <a:schemeClr val="accent6"/>
                </a:solidFill>
                <a:cs typeface="Times New Roman" panose="02020603050405020304" pitchFamily="18" charset="0"/>
              </a:rPr>
              <a:t>Shared Leadership                                                                </a:t>
            </a:r>
          </a:p>
          <a:p>
            <a:pPr>
              <a:lnSpc>
                <a:spcPct val="60000"/>
              </a:lnSpc>
              <a:buNone/>
            </a:pPr>
            <a:r>
              <a:rPr lang="en-US" sz="6200" b="1" dirty="0" smtClean="0">
                <a:solidFill>
                  <a:srgbClr val="7030A0"/>
                </a:solidFill>
              </a:rPr>
              <a:t>                                                                                                                                                           </a:t>
            </a:r>
            <a:endParaRPr lang="en-US" sz="6200" b="1" dirty="0">
              <a:solidFill>
                <a:srgbClr val="7030A0"/>
              </a:solidFill>
            </a:endParaRPr>
          </a:p>
          <a:p>
            <a:pPr>
              <a:lnSpc>
                <a:spcPct val="60000"/>
              </a:lnSpc>
              <a:buNone/>
            </a:pPr>
            <a:r>
              <a:rPr lang="en-US" b="1" dirty="0" smtClean="0">
                <a:solidFill>
                  <a:srgbClr val="FF0000"/>
                </a:solidFill>
              </a:rPr>
              <a:t>    </a:t>
            </a:r>
            <a:r>
              <a:rPr lang="en-US" dirty="0" smtClean="0"/>
              <a:t>                                                                                                                                                          </a:t>
            </a:r>
          </a:p>
          <a:p>
            <a:pPr algn="ctr">
              <a:lnSpc>
                <a:spcPct val="60000"/>
              </a:lnSpc>
              <a:buNone/>
            </a:pPr>
            <a:endParaRPr lang="en-US" sz="6000" b="1" dirty="0" smtClean="0">
              <a:solidFill>
                <a:srgbClr val="0070C0"/>
              </a:solidFill>
              <a:cs typeface="Times New Roman" panose="02020603050405020304" pitchFamily="18" charset="0"/>
            </a:endParaRPr>
          </a:p>
          <a:p>
            <a:pPr algn="ctr">
              <a:lnSpc>
                <a:spcPct val="60000"/>
              </a:lnSpc>
              <a:buNone/>
            </a:pPr>
            <a:r>
              <a:rPr lang="en-US" sz="8600" b="1" dirty="0" smtClean="0">
                <a:cs typeface="Times New Roman" panose="02020603050405020304" pitchFamily="18" charset="0"/>
              </a:rPr>
              <a:t>Multi-State Collaborative (National)</a:t>
            </a:r>
          </a:p>
          <a:p>
            <a:pPr>
              <a:lnSpc>
                <a:spcPct val="60000"/>
              </a:lnSpc>
              <a:buNone/>
            </a:pPr>
            <a:r>
              <a:rPr lang="en-US" dirty="0"/>
              <a:t> </a:t>
            </a:r>
            <a:r>
              <a:rPr lang="en-US" dirty="0" smtClean="0"/>
              <a:t>                                                                                                                                         </a:t>
            </a:r>
            <a:endParaRPr lang="en-US" dirty="0"/>
          </a:p>
        </p:txBody>
      </p:sp>
      <p:sp>
        <p:nvSpPr>
          <p:cNvPr id="6" name="Text Placeholder 5"/>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a:t>From Campus to </a:t>
            </a:r>
            <a:r>
              <a:rPr lang="en-US" dirty="0" smtClean="0"/>
              <a:t>State </a:t>
            </a:r>
            <a:r>
              <a:rPr lang="en-US" dirty="0"/>
              <a:t>to </a:t>
            </a:r>
            <a:r>
              <a:rPr lang="en-US" dirty="0" smtClean="0"/>
              <a:t/>
            </a:r>
            <a:br>
              <a:rPr lang="en-US" dirty="0" smtClean="0"/>
            </a:br>
            <a:r>
              <a:rPr lang="en-US" dirty="0" smtClean="0"/>
              <a:t>Multi-State </a:t>
            </a:r>
            <a:r>
              <a:rPr lang="en-US" dirty="0"/>
              <a:t>Level of Assessment</a:t>
            </a:r>
          </a:p>
        </p:txBody>
      </p:sp>
      <p:sp>
        <p:nvSpPr>
          <p:cNvPr id="14" name="Up-Down Arrow 13"/>
          <p:cNvSpPr/>
          <p:nvPr/>
        </p:nvSpPr>
        <p:spPr>
          <a:xfrm>
            <a:off x="4262882" y="2590800"/>
            <a:ext cx="484632" cy="1600200"/>
          </a:xfrm>
          <a:prstGeom prst="up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Down Arrow 14"/>
          <p:cNvSpPr/>
          <p:nvPr/>
        </p:nvSpPr>
        <p:spPr>
          <a:xfrm>
            <a:off x="4300728" y="4876800"/>
            <a:ext cx="423672" cy="1371600"/>
          </a:xfrm>
          <a:prstGeom prst="up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3499665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98691112"/>
              </p:ext>
            </p:extLst>
          </p:nvPr>
        </p:nvGraphicFramePr>
        <p:xfrm>
          <a:off x="381000" y="1600200"/>
          <a:ext cx="8382000" cy="4691062"/>
        </p:xfrm>
        <a:graphic>
          <a:graphicData uri="http://schemas.openxmlformats.org/drawingml/2006/table">
            <a:tbl>
              <a:tblPr firstRow="1" bandRow="1">
                <a:tableStyleId>{21E4AEA4-8DFA-4A89-87EB-49C32662AFE0}</a:tableStyleId>
              </a:tblPr>
              <a:tblGrid>
                <a:gridCol w="2794000"/>
                <a:gridCol w="2794000"/>
                <a:gridCol w="2794000"/>
              </a:tblGrid>
              <a:tr h="370840">
                <a:tc>
                  <a:txBody>
                    <a:bodyPr/>
                    <a:lstStyle/>
                    <a:p>
                      <a:r>
                        <a:rPr lang="en-US" dirty="0" smtClean="0"/>
                        <a:t>National Level</a:t>
                      </a:r>
                      <a:endParaRPr lang="en-US" dirty="0"/>
                    </a:p>
                  </a:txBody>
                  <a:tcPr marL="93133" marR="93133"/>
                </a:tc>
                <a:tc>
                  <a:txBody>
                    <a:bodyPr/>
                    <a:lstStyle/>
                    <a:p>
                      <a:r>
                        <a:rPr lang="en-US" dirty="0" smtClean="0"/>
                        <a:t>State Level</a:t>
                      </a:r>
                      <a:endParaRPr lang="en-US" dirty="0"/>
                    </a:p>
                  </a:txBody>
                  <a:tcPr marL="93133" marR="93133"/>
                </a:tc>
                <a:tc>
                  <a:txBody>
                    <a:bodyPr/>
                    <a:lstStyle/>
                    <a:p>
                      <a:r>
                        <a:rPr lang="en-US" dirty="0" smtClean="0"/>
                        <a:t>Campus Level</a:t>
                      </a:r>
                      <a:endParaRPr lang="en-US" dirty="0"/>
                    </a:p>
                  </a:txBody>
                  <a:tcPr marL="93133" marR="93133"/>
                </a:tc>
              </a:tr>
              <a:tr h="370840">
                <a:tc>
                  <a:txBody>
                    <a:bodyPr/>
                    <a:lstStyle/>
                    <a:p>
                      <a:r>
                        <a:rPr lang="en-US" dirty="0" smtClean="0"/>
                        <a:t>LEAP</a:t>
                      </a:r>
                      <a:r>
                        <a:rPr lang="en-US" baseline="0" dirty="0" smtClean="0"/>
                        <a:t> Framework</a:t>
                      </a:r>
                      <a:endParaRPr lang="en-US" dirty="0"/>
                    </a:p>
                  </a:txBody>
                  <a:tcPr marL="93133" marR="93133"/>
                </a:tc>
                <a:tc>
                  <a:txBody>
                    <a:bodyPr/>
                    <a:lstStyle/>
                    <a:p>
                      <a:r>
                        <a:rPr lang="en-US" dirty="0" smtClean="0"/>
                        <a:t>Task</a:t>
                      </a:r>
                      <a:r>
                        <a:rPr lang="en-US" baseline="0" dirty="0" smtClean="0"/>
                        <a:t> Force on </a:t>
                      </a:r>
                      <a:br>
                        <a:rPr lang="en-US" baseline="0" dirty="0" smtClean="0"/>
                      </a:br>
                      <a:r>
                        <a:rPr lang="en-US" baseline="0" dirty="0" smtClean="0"/>
                        <a:t>Statewide Assessment</a:t>
                      </a:r>
                      <a:endParaRPr lang="en-US" dirty="0"/>
                    </a:p>
                  </a:txBody>
                  <a:tcPr marL="93133" marR="93133"/>
                </a:tc>
                <a:tc>
                  <a:txBody>
                    <a:bodyPr/>
                    <a:lstStyle/>
                    <a:p>
                      <a:r>
                        <a:rPr lang="en-US" dirty="0" smtClean="0"/>
                        <a:t>Institutional, </a:t>
                      </a:r>
                      <a:br>
                        <a:rPr lang="en-US" dirty="0" smtClean="0"/>
                      </a:br>
                      <a:r>
                        <a:rPr lang="en-US" dirty="0" smtClean="0"/>
                        <a:t>program and course learning outcomes</a:t>
                      </a:r>
                      <a:endParaRPr lang="en-US" dirty="0"/>
                    </a:p>
                  </a:txBody>
                  <a:tcPr marL="93133" marR="93133"/>
                </a:tc>
              </a:tr>
              <a:tr h="370840">
                <a:tc>
                  <a:txBody>
                    <a:bodyPr/>
                    <a:lstStyle/>
                    <a:p>
                      <a:r>
                        <a:rPr lang="en-US" dirty="0" smtClean="0"/>
                        <a:t>Essential</a:t>
                      </a:r>
                      <a:r>
                        <a:rPr lang="en-US" baseline="0" dirty="0" smtClean="0"/>
                        <a:t> Learning Outcomes</a:t>
                      </a:r>
                      <a:endParaRPr lang="en-US" dirty="0"/>
                    </a:p>
                  </a:txBody>
                  <a:tcPr marL="93133" marR="93133"/>
                </a:tc>
                <a:tc>
                  <a:txBody>
                    <a:bodyPr/>
                    <a:lstStyle/>
                    <a:p>
                      <a:r>
                        <a:rPr lang="en-US" dirty="0" err="1" smtClean="0"/>
                        <a:t>Amcoa</a:t>
                      </a:r>
                      <a:r>
                        <a:rPr lang="en-US" dirty="0" smtClean="0"/>
                        <a:t> Team</a:t>
                      </a:r>
                      <a:endParaRPr lang="en-US" dirty="0"/>
                    </a:p>
                  </a:txBody>
                  <a:tcPr marL="93133" marR="93133"/>
                </a:tc>
                <a:tc>
                  <a:txBody>
                    <a:bodyPr/>
                    <a:lstStyle/>
                    <a:p>
                      <a:r>
                        <a:rPr lang="en-US" dirty="0" smtClean="0"/>
                        <a:t>Assessment Committee</a:t>
                      </a:r>
                      <a:endParaRPr lang="en-US" dirty="0"/>
                    </a:p>
                  </a:txBody>
                  <a:tcPr marL="93133" marR="93133"/>
                </a:tc>
              </a:tr>
              <a:tr h="370840">
                <a:tc>
                  <a:txBody>
                    <a:bodyPr/>
                    <a:lstStyle/>
                    <a:p>
                      <a:r>
                        <a:rPr lang="en-US" dirty="0" smtClean="0"/>
                        <a:t>VALUE</a:t>
                      </a:r>
                      <a:r>
                        <a:rPr lang="en-US" baseline="0" dirty="0" smtClean="0"/>
                        <a:t> Rubrics</a:t>
                      </a:r>
                      <a:endParaRPr lang="en-US" dirty="0"/>
                    </a:p>
                  </a:txBody>
                  <a:tcPr marL="93133" marR="93133"/>
                </a:tc>
                <a:tc>
                  <a:txBody>
                    <a:bodyPr/>
                    <a:lstStyle/>
                    <a:p>
                      <a:r>
                        <a:rPr lang="en-US" dirty="0" smtClean="0"/>
                        <a:t>Annual Assessment Conference</a:t>
                      </a:r>
                      <a:endParaRPr lang="en-US" dirty="0"/>
                    </a:p>
                  </a:txBody>
                  <a:tcPr marL="93133" marR="93133"/>
                </a:tc>
                <a:tc>
                  <a:txBody>
                    <a:bodyPr/>
                    <a:lstStyle/>
                    <a:p>
                      <a:r>
                        <a:rPr lang="en-US" dirty="0" smtClean="0"/>
                        <a:t>Assessment Day</a:t>
                      </a:r>
                      <a:endParaRPr lang="en-US" dirty="0"/>
                    </a:p>
                  </a:txBody>
                  <a:tcPr marL="93133" marR="93133"/>
                </a:tc>
              </a:tr>
              <a:tr h="370840">
                <a:tc>
                  <a:txBody>
                    <a:bodyPr/>
                    <a:lstStyle/>
                    <a:p>
                      <a:r>
                        <a:rPr lang="en-US" dirty="0" smtClean="0"/>
                        <a:t>Multi-State </a:t>
                      </a:r>
                      <a:br>
                        <a:rPr lang="en-US" dirty="0" smtClean="0"/>
                      </a:br>
                      <a:r>
                        <a:rPr lang="en-US" dirty="0" smtClean="0"/>
                        <a:t>Collaborative Survey</a:t>
                      </a:r>
                      <a:endParaRPr lang="en-US" dirty="0"/>
                    </a:p>
                  </a:txBody>
                  <a:tcPr marL="93133" marR="93133"/>
                </a:tc>
                <a:tc>
                  <a:txBody>
                    <a:bodyPr/>
                    <a:lstStyle/>
                    <a:p>
                      <a:r>
                        <a:rPr lang="en-US" dirty="0" err="1" smtClean="0"/>
                        <a:t>MassTransfer</a:t>
                      </a:r>
                      <a:r>
                        <a:rPr lang="en-US" dirty="0" smtClean="0"/>
                        <a:t> Pathways</a:t>
                      </a:r>
                      <a:endParaRPr lang="en-US" dirty="0"/>
                    </a:p>
                  </a:txBody>
                  <a:tcPr marL="93133" marR="93133"/>
                </a:tc>
                <a:tc>
                  <a:txBody>
                    <a:bodyPr/>
                    <a:lstStyle/>
                    <a:p>
                      <a:r>
                        <a:rPr lang="en-US" dirty="0" smtClean="0"/>
                        <a:t>Assignment Design Workshops</a:t>
                      </a:r>
                      <a:endParaRPr lang="en-US" dirty="0"/>
                    </a:p>
                  </a:txBody>
                  <a:tcPr marL="93133" marR="93133"/>
                </a:tc>
              </a:tr>
              <a:tr h="370840">
                <a:tc>
                  <a:txBody>
                    <a:bodyPr/>
                    <a:lstStyle/>
                    <a:p>
                      <a:endParaRPr lang="en-US" dirty="0"/>
                    </a:p>
                  </a:txBody>
                  <a:tcPr marL="93133" marR="93133"/>
                </a:tc>
                <a:tc>
                  <a:txBody>
                    <a:bodyPr/>
                    <a:lstStyle/>
                    <a:p>
                      <a:r>
                        <a:rPr lang="en-US" dirty="0" smtClean="0"/>
                        <a:t>Regional Professional Development</a:t>
                      </a:r>
                      <a:endParaRPr lang="en-US" dirty="0"/>
                    </a:p>
                  </a:txBody>
                  <a:tcPr marL="93133" marR="93133"/>
                </a:tc>
                <a:tc>
                  <a:txBody>
                    <a:bodyPr/>
                    <a:lstStyle/>
                    <a:p>
                      <a:r>
                        <a:rPr lang="en-US" dirty="0" smtClean="0"/>
                        <a:t>Campus</a:t>
                      </a:r>
                      <a:r>
                        <a:rPr lang="en-US" baseline="0" dirty="0" smtClean="0"/>
                        <a:t> </a:t>
                      </a:r>
                      <a:r>
                        <a:rPr lang="en-US" dirty="0" smtClean="0"/>
                        <a:t>Professional Development</a:t>
                      </a:r>
                      <a:endParaRPr lang="en-US" dirty="0"/>
                    </a:p>
                  </a:txBody>
                  <a:tcPr marL="93133" marR="93133"/>
                </a:tc>
              </a:tr>
              <a:tr h="845502">
                <a:tc>
                  <a:txBody>
                    <a:bodyPr/>
                    <a:lstStyle/>
                    <a:p>
                      <a:endParaRPr lang="en-US" dirty="0"/>
                    </a:p>
                  </a:txBody>
                  <a:tcPr marL="93133" marR="93133"/>
                </a:tc>
                <a:tc>
                  <a:txBody>
                    <a:bodyPr/>
                    <a:lstStyle/>
                    <a:p>
                      <a:r>
                        <a:rPr lang="en-US" dirty="0" smtClean="0"/>
                        <a:t>Identification of Tools &amp; Resources</a:t>
                      </a:r>
                      <a:endParaRPr lang="en-US" dirty="0"/>
                    </a:p>
                  </a:txBody>
                  <a:tcPr marL="93133" marR="93133"/>
                </a:tc>
                <a:tc>
                  <a:txBody>
                    <a:bodyPr/>
                    <a:lstStyle/>
                    <a:p>
                      <a:r>
                        <a:rPr lang="en-US" dirty="0" smtClean="0"/>
                        <a:t>Designation</a:t>
                      </a:r>
                      <a:r>
                        <a:rPr lang="en-US" baseline="0" dirty="0" smtClean="0"/>
                        <a:t> of Assessment Fellow(s)</a:t>
                      </a:r>
                      <a:endParaRPr lang="en-US" dirty="0"/>
                    </a:p>
                  </a:txBody>
                  <a:tcPr marL="93133" marR="93133"/>
                </a:tc>
              </a:tr>
            </a:tbl>
          </a:graphicData>
        </a:graphic>
      </p:graphicFrame>
      <p:sp>
        <p:nvSpPr>
          <p:cNvPr id="6" name="Text Placeholder 5"/>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Comprehensive Delivery Approach</a:t>
            </a:r>
            <a:endParaRPr lang="en-US" dirty="0"/>
          </a:p>
        </p:txBody>
      </p:sp>
    </p:spTree>
    <p:extLst>
      <p:ext uri="{BB962C8B-B14F-4D97-AF65-F5344CB8AC3E}">
        <p14:creationId xmlns:p14="http://schemas.microsoft.com/office/powerpoint/2010/main" val="2873882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LEAP (Liberal Education &amp; </a:t>
            </a:r>
            <a:br>
              <a:rPr lang="en-US" dirty="0" smtClean="0"/>
            </a:br>
            <a:r>
              <a:rPr lang="en-US" dirty="0" smtClean="0"/>
              <a:t>America’s Promise) </a:t>
            </a:r>
            <a:br>
              <a:rPr lang="en-US" dirty="0" smtClean="0"/>
            </a:br>
            <a:r>
              <a:rPr lang="en-US" dirty="0" smtClean="0"/>
              <a:t>State Initiative</a:t>
            </a:r>
          </a:p>
          <a:p>
            <a:pPr lvl="1"/>
            <a:r>
              <a:rPr lang="en-US" sz="2400" dirty="0" smtClean="0"/>
              <a:t>Large scale collaboration</a:t>
            </a:r>
          </a:p>
          <a:p>
            <a:pPr lvl="1"/>
            <a:r>
              <a:rPr lang="en-US" sz="2400" dirty="0" smtClean="0"/>
              <a:t>Transformational change</a:t>
            </a:r>
          </a:p>
          <a:p>
            <a:pPr lvl="1"/>
            <a:r>
              <a:rPr lang="en-US" sz="2400" dirty="0" smtClean="0"/>
              <a:t>Educational alignment to raise quality</a:t>
            </a:r>
          </a:p>
          <a:p>
            <a:r>
              <a:rPr lang="en-US" dirty="0" smtClean="0"/>
              <a:t>Essential Learning Outcomes</a:t>
            </a:r>
          </a:p>
          <a:p>
            <a:r>
              <a:rPr lang="en-US" dirty="0" smtClean="0"/>
              <a:t>VALUE (Valid Assessment of Learning in Undergraduate Education) Rubrics</a:t>
            </a:r>
            <a:endParaRPr lang="en-US" dirty="0"/>
          </a:p>
        </p:txBody>
      </p:sp>
      <p:sp>
        <p:nvSpPr>
          <p:cNvPr id="11" name="Text Placeholder 10"/>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smtClean="0"/>
              <a:t>Association of American </a:t>
            </a:r>
            <a:br>
              <a:rPr lang="en-US" smtClean="0"/>
            </a:br>
            <a:r>
              <a:rPr lang="en-US" smtClean="0"/>
              <a:t>Colleges &amp; Universities (AAC&amp;U)</a:t>
            </a:r>
            <a:endParaRPr lang="en-US" dirty="0"/>
          </a:p>
        </p:txBody>
      </p:sp>
      <p:pic>
        <p:nvPicPr>
          <p:cNvPr id="4" name="Picture 3" descr="C:\Users\rawkward\Pictures\aaculogosquared_63.png"/>
          <p:cNvPicPr>
            <a:picLocks noChangeAspect="1" noChangeArrowheads="1"/>
          </p:cNvPicPr>
          <p:nvPr/>
        </p:nvPicPr>
        <p:blipFill>
          <a:blip r:embed="rId3" cstate="print"/>
          <a:srcRect/>
          <a:stretch>
            <a:fillRect/>
          </a:stretch>
        </p:blipFill>
        <p:spPr bwMode="auto">
          <a:xfrm>
            <a:off x="6553200" y="2362200"/>
            <a:ext cx="2095500" cy="1981200"/>
          </a:xfrm>
          <a:prstGeom prst="rect">
            <a:avLst/>
          </a:prstGeom>
          <a:noFill/>
        </p:spPr>
      </p:pic>
    </p:spTree>
    <p:extLst>
      <p:ext uri="{BB962C8B-B14F-4D97-AF65-F5344CB8AC3E}">
        <p14:creationId xmlns:p14="http://schemas.microsoft.com/office/powerpoint/2010/main" val="1062362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27225"/>
            <a:ext cx="8382000" cy="4625975"/>
          </a:xfrm>
        </p:spPr>
        <p:txBody>
          <a:bodyPr/>
          <a:lstStyle/>
          <a:p>
            <a:r>
              <a:rPr lang="en-US" dirty="0" smtClean="0"/>
              <a:t>State Higher Education </a:t>
            </a:r>
            <a:br>
              <a:rPr lang="en-US" dirty="0" smtClean="0"/>
            </a:br>
            <a:r>
              <a:rPr lang="en-US" dirty="0" smtClean="0"/>
              <a:t>Executive Officers </a:t>
            </a:r>
            <a:br>
              <a:rPr lang="en-US" dirty="0" smtClean="0"/>
            </a:br>
            <a:r>
              <a:rPr lang="en-US" dirty="0" smtClean="0"/>
              <a:t>Association 	</a:t>
            </a:r>
            <a:br>
              <a:rPr lang="en-US" dirty="0" smtClean="0"/>
            </a:br>
            <a:r>
              <a:rPr lang="en-US" dirty="0" smtClean="0"/>
              <a:t/>
            </a:r>
            <a:br>
              <a:rPr lang="en-US" dirty="0" smtClean="0"/>
            </a:br>
            <a:endParaRPr lang="en-US" dirty="0" smtClean="0"/>
          </a:p>
          <a:p>
            <a:r>
              <a:rPr lang="en-US" dirty="0" smtClean="0"/>
              <a:t>Association of American </a:t>
            </a:r>
            <a:br>
              <a:rPr lang="en-US" dirty="0" smtClean="0"/>
            </a:br>
            <a:r>
              <a:rPr lang="en-US" dirty="0" smtClean="0"/>
              <a:t>Colleges &amp; Universities	</a:t>
            </a:r>
            <a:endParaRPr lang="en-US" dirty="0"/>
          </a:p>
        </p:txBody>
      </p:sp>
      <p:sp>
        <p:nvSpPr>
          <p:cNvPr id="7" name="Text Placeholder 6"/>
          <p:cNvSpPr>
            <a:spLocks noGrp="1"/>
          </p:cNvSpPr>
          <p:nvPr>
            <p:ph type="body" sz="quarter" idx="13"/>
          </p:nvPr>
        </p:nvSpPr>
        <p:spPr/>
        <p:txBody>
          <a:bodyPr/>
          <a:lstStyle/>
          <a:p>
            <a:r>
              <a:rPr lang="en-US" dirty="0">
                <a:solidFill>
                  <a:schemeClr val="accent6">
                    <a:lumMod val="40000"/>
                    <a:lumOff val="60000"/>
                  </a:schemeClr>
                </a:solidFill>
              </a:rPr>
              <a:t>Student Learning Outcomes Assessment Update</a:t>
            </a:r>
          </a:p>
        </p:txBody>
      </p:sp>
      <p:sp>
        <p:nvSpPr>
          <p:cNvPr id="3" name="Title 2"/>
          <p:cNvSpPr>
            <a:spLocks noGrp="1"/>
          </p:cNvSpPr>
          <p:nvPr>
            <p:ph type="title"/>
          </p:nvPr>
        </p:nvSpPr>
        <p:spPr/>
        <p:txBody>
          <a:bodyPr/>
          <a:lstStyle/>
          <a:p>
            <a:r>
              <a:rPr lang="en-US" dirty="0" smtClean="0"/>
              <a:t>Multi-State Collaborative Sponsors</a:t>
            </a:r>
          </a:p>
        </p:txBody>
      </p:sp>
      <p:pic>
        <p:nvPicPr>
          <p:cNvPr id="3075" name="Picture 3" descr="C:\Users\rawkward\Pictures\aaculogosquared_63.png"/>
          <p:cNvPicPr>
            <a:picLocks noChangeAspect="1" noChangeArrowheads="1"/>
          </p:cNvPicPr>
          <p:nvPr/>
        </p:nvPicPr>
        <p:blipFill>
          <a:blip r:embed="rId3" cstate="print"/>
          <a:srcRect/>
          <a:stretch>
            <a:fillRect/>
          </a:stretch>
        </p:blipFill>
        <p:spPr bwMode="auto">
          <a:xfrm>
            <a:off x="5791200" y="4191000"/>
            <a:ext cx="2095500" cy="1981200"/>
          </a:xfrm>
          <a:prstGeom prst="rect">
            <a:avLst/>
          </a:prstGeom>
          <a:noFill/>
        </p:spPr>
      </p:pic>
      <p:pic>
        <p:nvPicPr>
          <p:cNvPr id="3078" name="Picture 6" descr="C:\Users\rawkward\Pictures\logo.png"/>
          <p:cNvPicPr>
            <a:picLocks noChangeAspect="1" noChangeArrowheads="1"/>
          </p:cNvPicPr>
          <p:nvPr/>
        </p:nvPicPr>
        <p:blipFill>
          <a:blip r:embed="rId4" cstate="print"/>
          <a:srcRect/>
          <a:stretch>
            <a:fillRect/>
          </a:stretch>
        </p:blipFill>
        <p:spPr bwMode="auto">
          <a:xfrm>
            <a:off x="5334000" y="2362200"/>
            <a:ext cx="3505200" cy="914399"/>
          </a:xfrm>
          <a:prstGeom prst="rect">
            <a:avLst/>
          </a:prstGeom>
          <a:noFill/>
        </p:spPr>
      </p:pic>
    </p:spTree>
    <p:extLst>
      <p:ext uri="{BB962C8B-B14F-4D97-AF65-F5344CB8AC3E}">
        <p14:creationId xmlns:p14="http://schemas.microsoft.com/office/powerpoint/2010/main" val="2427507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Custom 2">
      <a:majorFont>
        <a:latin typeface="Segoe UI Semi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 id="{8E1E8DEA-49AA-4C8C-8F64-5ABBB20FBA22}" vid="{D6F2EA70-514C-48A6-8517-D10833B8FD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156</TotalTime>
  <Words>690</Words>
  <Application>Microsoft Office PowerPoint</Application>
  <PresentationFormat>On-screen Show (4:3)</PresentationFormat>
  <Paragraphs>186</Paragraphs>
  <Slides>19</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19</vt:i4>
      </vt:variant>
    </vt:vector>
  </HeadingPairs>
  <TitlesOfParts>
    <vt:vector size="31" baseType="lpstr">
      <vt:lpstr>Arial</vt:lpstr>
      <vt:lpstr>Calibri</vt:lpstr>
      <vt:lpstr>Calibri Light</vt:lpstr>
      <vt:lpstr>Corbel</vt:lpstr>
      <vt:lpstr>Franklin Gothic Demi</vt:lpstr>
      <vt:lpstr>Segoe UI</vt:lpstr>
      <vt:lpstr>Segoe UI Semibold</vt:lpstr>
      <vt:lpstr>Times New Roman</vt:lpstr>
      <vt:lpstr>Wingdings</vt:lpstr>
      <vt:lpstr>Wingdings 2</vt:lpstr>
      <vt:lpstr>Wingdings 3</vt:lpstr>
      <vt:lpstr>DHE PowerPoint</vt:lpstr>
      <vt:lpstr>Continuing to Advance the Culture of Assessment in Massachusetts</vt:lpstr>
      <vt:lpstr>Why Assess Learning Outcomes?</vt:lpstr>
      <vt:lpstr>Brief History</vt:lpstr>
      <vt:lpstr>Common Framework</vt:lpstr>
      <vt:lpstr>Massachusetts Organizing Structure</vt:lpstr>
      <vt:lpstr>From Campus to State to  Multi-State Level of Assessment</vt:lpstr>
      <vt:lpstr>Comprehensive Delivery Approach</vt:lpstr>
      <vt:lpstr>Association of American  Colleges &amp; Universities (AAC&amp;U)</vt:lpstr>
      <vt:lpstr>Multi-State Collaborative Sponsors</vt:lpstr>
      <vt:lpstr>Multi-State Collaborative States</vt:lpstr>
      <vt:lpstr>Multi-State Collaborative Benefits</vt:lpstr>
      <vt:lpstr>Assessment Testimonial</vt:lpstr>
      <vt:lpstr>Massachusetts LEAP State Initiative</vt:lpstr>
      <vt:lpstr>Annual Assessment Conference</vt:lpstr>
      <vt:lpstr>MassTransfer Pathways – Phase II</vt:lpstr>
      <vt:lpstr>Benefits of Statewide Coordination of Assessment</vt:lpstr>
      <vt:lpstr>Assessment Testimonial</vt:lpstr>
      <vt:lpstr>Future Initiatives</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to Advance the Culture of Assessment in Massachusetts</dc:title>
  <dc:creator>Mealey, Sarah (RGT)</dc:creator>
  <cp:lastModifiedBy>suchita.chadha@yahoo.ca</cp:lastModifiedBy>
  <cp:revision>15</cp:revision>
  <cp:lastPrinted>2017-01-23T15:41:30Z</cp:lastPrinted>
  <dcterms:created xsi:type="dcterms:W3CDTF">2017-03-13T20:22:40Z</dcterms:created>
  <dcterms:modified xsi:type="dcterms:W3CDTF">2018-06-15T20:08:38Z</dcterms:modified>
</cp:coreProperties>
</file>