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4544" autoAdjust="0"/>
  </p:normalViewPr>
  <p:slideViewPr>
    <p:cSldViewPr snapToGrid="0">
      <p:cViewPr varScale="1">
        <p:scale>
          <a:sx n="60" d="100"/>
          <a:sy n="60" d="100"/>
        </p:scale>
        <p:origin x="23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6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5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6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4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5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6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3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4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BDE59-7F26-4291-9A97-FAE5B02ACFC2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8F38D-AA13-402F-B88F-3208484EE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3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amingham.edu/about-fsu/office-of-assessment/undergraduate-program-assessment/college-of-arts-and-humaniti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Framingham State University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Office of Institutional Assessment</a:t>
            </a:r>
          </a:p>
        </p:txBody>
      </p:sp>
    </p:spTree>
    <p:extLst>
      <p:ext uri="{BB962C8B-B14F-4D97-AF65-F5344CB8AC3E}">
        <p14:creationId xmlns:p14="http://schemas.microsoft.com/office/powerpoint/2010/main" val="2275637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Learning in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Program Assessment</a:t>
            </a:r>
          </a:p>
          <a:p>
            <a:pPr lvl="1"/>
            <a:r>
              <a:rPr lang="en-US" sz="2800" dirty="0"/>
              <a:t>Second year of annual assessment report submission</a:t>
            </a:r>
          </a:p>
          <a:p>
            <a:pPr lvl="1"/>
            <a:r>
              <a:rPr lang="en-US" sz="2800" dirty="0">
                <a:hlinkClick r:id="rId2"/>
              </a:rPr>
              <a:t>https://www.framingham.edu/about-fsu/office-of-assessment/undergraduate-program-assessment/college-of-arts-and-humanities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8939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English, History, Chemistry, Biology and Environmental Science and Policy</a:t>
            </a:r>
          </a:p>
          <a:p>
            <a:pPr lvl="1"/>
            <a:r>
              <a:rPr lang="en-US" sz="2800" dirty="0"/>
              <a:t>implemented intensive in-discipline statistics, methods, and/or writing classes, to advance their students critical thinking and written communication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727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Architecture at FSU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556173" y="1815681"/>
            <a:ext cx="4279727" cy="393539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Institutional</a:t>
            </a:r>
          </a:p>
          <a:p>
            <a:pPr algn="ctr"/>
            <a:r>
              <a:rPr lang="en-US" sz="2000" dirty="0"/>
              <a:t>Objectives 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Academic Program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General Education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36690" y="4914900"/>
            <a:ext cx="345471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36690" y="3742433"/>
            <a:ext cx="3084394" cy="4094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wn Arrow 6"/>
          <p:cNvSpPr/>
          <p:nvPr/>
        </p:nvSpPr>
        <p:spPr>
          <a:xfrm rot="10800000">
            <a:off x="8394700" y="2397654"/>
            <a:ext cx="342900" cy="2730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3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Faculty defined 8 learning objectives</a:t>
            </a:r>
          </a:p>
          <a:p>
            <a:r>
              <a:rPr lang="en-US" dirty="0"/>
              <a:t>Built and tested 8 rubrics to assess student learning</a:t>
            </a:r>
          </a:p>
          <a:p>
            <a:r>
              <a:rPr lang="en-US" dirty="0"/>
              <a:t>Improved inter-rater reliability and assessment processes</a:t>
            </a:r>
          </a:p>
          <a:p>
            <a:r>
              <a:rPr lang="en-US" dirty="0"/>
              <a:t>Improved processes and website</a:t>
            </a:r>
          </a:p>
          <a:p>
            <a:r>
              <a:rPr lang="en-US" dirty="0"/>
              <a:t>Over 40 faculty received certificates in Program Assessment </a:t>
            </a:r>
          </a:p>
          <a:p>
            <a:r>
              <a:rPr lang="en-US" dirty="0"/>
              <a:t>Almost all Graduate and UG programs have or are developing an assessment plan this academic year</a:t>
            </a:r>
          </a:p>
        </p:txBody>
      </p:sp>
    </p:spTree>
    <p:extLst>
      <p:ext uri="{BB962C8B-B14F-4D97-AF65-F5344CB8AC3E}">
        <p14:creationId xmlns:p14="http://schemas.microsoft.com/office/powerpoint/2010/main" val="255966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 Development</a:t>
            </a:r>
          </a:p>
          <a:p>
            <a:pPr lvl="1"/>
            <a:r>
              <a:rPr lang="en-US" dirty="0"/>
              <a:t>Two semester series on Critical Thinking and Written Communication</a:t>
            </a:r>
          </a:p>
          <a:p>
            <a:pPr lvl="1"/>
            <a:r>
              <a:rPr lang="en-US" dirty="0"/>
              <a:t>77 tenured, non-tenured and adjunct faculty</a:t>
            </a:r>
          </a:p>
          <a:p>
            <a:pPr lvl="1"/>
            <a:r>
              <a:rPr lang="en-US" dirty="0"/>
              <a:t>21 departments</a:t>
            </a:r>
          </a:p>
          <a:p>
            <a:pPr lvl="1"/>
            <a:r>
              <a:rPr lang="en-US" dirty="0"/>
              <a:t>Our largest feeder school, </a:t>
            </a:r>
            <a:r>
              <a:rPr lang="en-US" dirty="0" err="1"/>
              <a:t>MassBay</a:t>
            </a:r>
            <a:r>
              <a:rPr lang="en-US" dirty="0"/>
              <a:t> Community College</a:t>
            </a:r>
          </a:p>
          <a:p>
            <a:pPr lvl="1"/>
            <a:r>
              <a:rPr lang="en-US" dirty="0"/>
              <a:t>1200 students engaged and responded to these prompts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28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is it working?</a:t>
            </a:r>
          </a:p>
        </p:txBody>
      </p:sp>
    </p:spTree>
    <p:extLst>
      <p:ext uri="{BB962C8B-B14F-4D97-AF65-F5344CB8AC3E}">
        <p14:creationId xmlns:p14="http://schemas.microsoft.com/office/powerpoint/2010/main" val="283830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Stakeholder Participation &amp; Visibility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size for Gen Ed has increased 6-fold since 2013</a:t>
            </a:r>
          </a:p>
          <a:p>
            <a:r>
              <a:rPr lang="en-US" dirty="0"/>
              <a:t>UCC defined learning objectives </a:t>
            </a:r>
          </a:p>
          <a:p>
            <a:r>
              <a:rPr lang="en-US" dirty="0"/>
              <a:t>Submitted a representative sample for Multi-State Collaborative for CT, WC and QR</a:t>
            </a:r>
          </a:p>
          <a:p>
            <a:r>
              <a:rPr lang="en-US" dirty="0"/>
              <a:t>Faculty and Staff presented scholarship in assessment at 5 regional, national and international conferences</a:t>
            </a:r>
          </a:p>
        </p:txBody>
      </p:sp>
    </p:spTree>
    <p:extLst>
      <p:ext uri="{BB962C8B-B14F-4D97-AF65-F5344CB8AC3E}">
        <p14:creationId xmlns:p14="http://schemas.microsoft.com/office/powerpoint/2010/main" val="261576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know about student learning?</a:t>
            </a:r>
          </a:p>
        </p:txBody>
      </p:sp>
    </p:spTree>
    <p:extLst>
      <p:ext uri="{BB962C8B-B14F-4D97-AF65-F5344CB8AC3E}">
        <p14:creationId xmlns:p14="http://schemas.microsoft.com/office/powerpoint/2010/main" val="890158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Communication AY 2014-15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15" y="1473958"/>
            <a:ext cx="7738281" cy="410565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531089" y="5857448"/>
            <a:ext cx="67431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Gen Ed artifacts, mean = 2.49, SD = 0.67, N = 193. </a:t>
            </a:r>
          </a:p>
          <a:p>
            <a:r>
              <a:rPr lang="en-US" sz="2400" b="1" i="1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Senior artifacts, mean = 3.08, SD = 0.61, N=100.</a:t>
            </a:r>
            <a:endParaRPr lang="en-US" sz="2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44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Thinking AY 2014-15</a:t>
            </a:r>
          </a:p>
        </p:txBody>
      </p:sp>
      <p:sp>
        <p:nvSpPr>
          <p:cNvPr id="4" name="Rectangle 3"/>
          <p:cNvSpPr/>
          <p:nvPr/>
        </p:nvSpPr>
        <p:spPr>
          <a:xfrm>
            <a:off x="2788692" y="579153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Gen Ed, mean = 2.03, SD = 0.72, N = 122.</a:t>
            </a:r>
          </a:p>
          <a:p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 Seniors, mean = 2.7, SD = 0.85, N=90. </a:t>
            </a:r>
            <a:endParaRPr lang="en-US" sz="2400" b="1" dirty="0">
              <a:solidFill>
                <a:srgbClr val="FFC000"/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4" t="1869" r="1272" b="2088"/>
          <a:stretch/>
        </p:blipFill>
        <p:spPr bwMode="auto">
          <a:xfrm>
            <a:off x="1746912" y="1555845"/>
            <a:ext cx="8420669" cy="38759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82507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297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Framingham State University</vt:lpstr>
      <vt:lpstr>Assessment Architecture at FSU</vt:lpstr>
      <vt:lpstr>Infrastructure</vt:lpstr>
      <vt:lpstr>Infrastructure</vt:lpstr>
      <vt:lpstr>How is it working?</vt:lpstr>
      <vt:lpstr>Stakeholder Participation &amp; Visibility</vt:lpstr>
      <vt:lpstr>What do we know about student learning?</vt:lpstr>
      <vt:lpstr>Written Communication AY 2014-15</vt:lpstr>
      <vt:lpstr>Critical Thinking AY 2014-15</vt:lpstr>
      <vt:lpstr>Student Learning in Programs</vt:lpstr>
      <vt:lpstr>Closing the Loop</vt:lpstr>
    </vt:vector>
  </TitlesOfParts>
  <Company>Framingham State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Framingham State University</dc:title>
  <dc:creator>Mark Nicholas</dc:creator>
  <cp:lastModifiedBy>Chadha, Suchita (DHE)</cp:lastModifiedBy>
  <cp:revision>6</cp:revision>
  <cp:lastPrinted>2018-10-01T15:51:51Z</cp:lastPrinted>
  <dcterms:created xsi:type="dcterms:W3CDTF">2018-10-01T15:23:01Z</dcterms:created>
  <dcterms:modified xsi:type="dcterms:W3CDTF">2018-10-02T14:14:17Z</dcterms:modified>
</cp:coreProperties>
</file>